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8"/>
  </p:notesMasterIdLst>
  <p:sldIdLst>
    <p:sldId id="474" r:id="rId5"/>
    <p:sldId id="260" r:id="rId6"/>
    <p:sldId id="261" r:id="rId7"/>
    <p:sldId id="513" r:id="rId8"/>
    <p:sldId id="514" r:id="rId9"/>
    <p:sldId id="366" r:id="rId10"/>
    <p:sldId id="389" r:id="rId11"/>
    <p:sldId id="403" r:id="rId12"/>
    <p:sldId id="412" r:id="rId13"/>
    <p:sldId id="367" r:id="rId14"/>
    <p:sldId id="300" r:id="rId15"/>
    <p:sldId id="385" r:id="rId16"/>
    <p:sldId id="345" r:id="rId17"/>
    <p:sldId id="386" r:id="rId18"/>
    <p:sldId id="305" r:id="rId19"/>
    <p:sldId id="347" r:id="rId20"/>
    <p:sldId id="307" r:id="rId21"/>
    <p:sldId id="334" r:id="rId22"/>
    <p:sldId id="392" r:id="rId23"/>
    <p:sldId id="394" r:id="rId24"/>
    <p:sldId id="396" r:id="rId25"/>
    <p:sldId id="390" r:id="rId26"/>
    <p:sldId id="387" r:id="rId27"/>
    <p:sldId id="364" r:id="rId28"/>
    <p:sldId id="371" r:id="rId29"/>
    <p:sldId id="400" r:id="rId30"/>
    <p:sldId id="350" r:id="rId31"/>
    <p:sldId id="365" r:id="rId32"/>
    <p:sldId id="420" r:id="rId33"/>
    <p:sldId id="419" r:id="rId34"/>
    <p:sldId id="407" r:id="rId35"/>
    <p:sldId id="409" r:id="rId36"/>
    <p:sldId id="319" r:id="rId37"/>
    <p:sldId id="401" r:id="rId38"/>
    <p:sldId id="376" r:id="rId39"/>
    <p:sldId id="318" r:id="rId40"/>
    <p:sldId id="378" r:id="rId41"/>
    <p:sldId id="417" r:id="rId42"/>
    <p:sldId id="415" r:id="rId43"/>
    <p:sldId id="418" r:id="rId44"/>
    <p:sldId id="414" r:id="rId45"/>
    <p:sldId id="413" r:id="rId46"/>
    <p:sldId id="379" r:id="rId47"/>
    <p:sldId id="421" r:id="rId48"/>
    <p:sldId id="323" r:id="rId49"/>
    <p:sldId id="388" r:id="rId50"/>
    <p:sldId id="372" r:id="rId51"/>
    <p:sldId id="507" r:id="rId52"/>
    <p:sldId id="262" r:id="rId53"/>
    <p:sldId id="264" r:id="rId54"/>
    <p:sldId id="504" r:id="rId55"/>
    <p:sldId id="475" r:id="rId56"/>
    <p:sldId id="512"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24" userDrawn="1">
          <p15:clr>
            <a:srgbClr val="A4A3A4"/>
          </p15:clr>
        </p15:guide>
        <p15:guide id="2" pos="3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39B"/>
    <a:srgbClr val="63D6FD"/>
    <a:srgbClr val="FB7A2D"/>
    <a:srgbClr val="F1CB03"/>
    <a:srgbClr val="2CC5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23"/>
    <p:restoredTop sz="95666" autoAdjust="0"/>
  </p:normalViewPr>
  <p:slideViewPr>
    <p:cSldViewPr snapToGrid="0" snapToObjects="1">
      <p:cViewPr varScale="1">
        <p:scale>
          <a:sx n="83" d="100"/>
          <a:sy n="83" d="100"/>
        </p:scale>
        <p:origin x="893" y="82"/>
      </p:cViewPr>
      <p:guideLst>
        <p:guide orient="horz" pos="4224"/>
        <p:guide pos="384"/>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3272EA-150B-42AD-BDB5-E1F394764F5F}" type="doc">
      <dgm:prSet loTypeId="urn:microsoft.com/office/officeart/2008/layout/NameandTitleOrganizationalChart" loCatId="hierarchy" qsTypeId="urn:microsoft.com/office/officeart/2005/8/quickstyle/simple5" qsCatId="simple" csTypeId="urn:microsoft.com/office/officeart/2005/8/colors/accent5_2" csCatId="accent5" phldr="1"/>
      <dgm:spPr/>
      <dgm:t>
        <a:bodyPr/>
        <a:lstStyle/>
        <a:p>
          <a:endParaRPr lang="en-US"/>
        </a:p>
      </dgm:t>
    </dgm:pt>
    <dgm:pt modelId="{60F1250D-F8E4-4D1A-9897-6DCAE6362037}">
      <dgm:prSet phldrT="[Text]" custT="1"/>
      <dgm:spPr>
        <a:solidFill>
          <a:schemeClr val="accent2">
            <a:lumMod val="75000"/>
          </a:schemeClr>
        </a:solidFill>
      </dgm:spPr>
      <dgm:t>
        <a:bodyPr/>
        <a:lstStyle/>
        <a:p>
          <a:r>
            <a:rPr lang="en-US" sz="1100" b="1" dirty="0"/>
            <a:t>Co-chairs</a:t>
          </a:r>
        </a:p>
      </dgm:t>
    </dgm:pt>
    <dgm:pt modelId="{08BC2EE4-A67B-47CC-A558-07000F077D0A}" type="parTrans" cxnId="{78B8020B-B9C2-47C2-9004-DB474C398E07}">
      <dgm:prSet/>
      <dgm:spPr/>
      <dgm:t>
        <a:bodyPr/>
        <a:lstStyle/>
        <a:p>
          <a:endParaRPr lang="en-US"/>
        </a:p>
      </dgm:t>
    </dgm:pt>
    <dgm:pt modelId="{6784CE94-FD24-48E9-9A0D-6DCDE1199395}" type="sibTrans" cxnId="{78B8020B-B9C2-47C2-9004-DB474C398E07}">
      <dgm:prSet/>
      <dgm:spPr/>
      <dgm:t>
        <a:bodyPr/>
        <a:lstStyle/>
        <a:p>
          <a:r>
            <a:rPr lang="en-US" b="1" dirty="0"/>
            <a:t>Anesthesia</a:t>
          </a:r>
        </a:p>
      </dgm:t>
    </dgm:pt>
    <dgm:pt modelId="{F873EE12-4B32-49E1-A7BD-C6748C00DF28}">
      <dgm:prSet phldrT="[Text]" custT="1"/>
      <dgm:spPr>
        <a:solidFill>
          <a:schemeClr val="accent2">
            <a:lumMod val="75000"/>
          </a:schemeClr>
        </a:solidFill>
      </dgm:spPr>
      <dgm:t>
        <a:bodyPr/>
        <a:lstStyle/>
        <a:p>
          <a:r>
            <a:rPr lang="en-US" sz="1100" b="1" dirty="0"/>
            <a:t>Clinical</a:t>
          </a:r>
        </a:p>
      </dgm:t>
    </dgm:pt>
    <dgm:pt modelId="{C459E489-51AF-4006-9A8D-4E51BB8783AC}" type="parTrans" cxnId="{48764647-94E3-4C8D-A378-D22F0CF3252F}">
      <dgm:prSet/>
      <dgm:spPr/>
      <dgm:t>
        <a:bodyPr/>
        <a:lstStyle/>
        <a:p>
          <a:endParaRPr lang="en-US" b="1"/>
        </a:p>
      </dgm:t>
    </dgm:pt>
    <dgm:pt modelId="{5678F293-101A-494A-B024-9268A7D1EE8A}" type="sibTrans" cxnId="{48764647-94E3-4C8D-A378-D22F0CF3252F}">
      <dgm:prSet/>
      <dgm:spPr/>
      <dgm:t>
        <a:bodyPr/>
        <a:lstStyle/>
        <a:p>
          <a:endParaRPr lang="en-US" b="1"/>
        </a:p>
      </dgm:t>
    </dgm:pt>
    <dgm:pt modelId="{9731EEB0-1B42-4FA3-9843-3A7BC26329A1}">
      <dgm:prSet phldrT="[Text]" custT="1"/>
      <dgm:spPr>
        <a:solidFill>
          <a:schemeClr val="accent2">
            <a:lumMod val="75000"/>
          </a:schemeClr>
        </a:solidFill>
      </dgm:spPr>
      <dgm:t>
        <a:bodyPr/>
        <a:lstStyle/>
        <a:p>
          <a:r>
            <a:rPr lang="en-US" sz="1100" b="1" dirty="0"/>
            <a:t>Non-Clinical</a:t>
          </a:r>
        </a:p>
      </dgm:t>
    </dgm:pt>
    <dgm:pt modelId="{B7EDE951-E3B9-421A-B685-49436E78D1EF}" type="parTrans" cxnId="{F849F648-B542-421C-8603-C45C02531075}">
      <dgm:prSet/>
      <dgm:spPr/>
      <dgm:t>
        <a:bodyPr/>
        <a:lstStyle/>
        <a:p>
          <a:endParaRPr lang="en-US" b="1"/>
        </a:p>
      </dgm:t>
    </dgm:pt>
    <dgm:pt modelId="{746958C5-54F7-4BCA-9D78-6D19FA6733A2}" type="sibTrans" cxnId="{F849F648-B542-421C-8603-C45C02531075}">
      <dgm:prSet/>
      <dgm:spPr/>
      <dgm:t>
        <a:bodyPr/>
        <a:lstStyle/>
        <a:p>
          <a:endParaRPr lang="en-US" b="1"/>
        </a:p>
      </dgm:t>
    </dgm:pt>
    <dgm:pt modelId="{2060DFA9-2D40-4DD9-AB1D-15F359F0DA98}">
      <dgm:prSet phldrT="[Text]" custT="1"/>
      <dgm:spPr>
        <a:solidFill>
          <a:schemeClr val="accent2">
            <a:lumMod val="75000"/>
          </a:schemeClr>
        </a:solidFill>
      </dgm:spPr>
      <dgm:t>
        <a:bodyPr/>
        <a:lstStyle/>
        <a:p>
          <a:r>
            <a:rPr lang="en-US" sz="1100" b="1" dirty="0"/>
            <a:t>Pharmacy</a:t>
          </a:r>
        </a:p>
      </dgm:t>
    </dgm:pt>
    <dgm:pt modelId="{0E1FF881-4B6C-44A7-BEE5-28D9F482EB9C}" type="parTrans" cxnId="{AC9F8061-7304-4F61-9421-233E1C728BA4}">
      <dgm:prSet/>
      <dgm:spPr/>
      <dgm:t>
        <a:bodyPr/>
        <a:lstStyle/>
        <a:p>
          <a:endParaRPr lang="en-US" b="1"/>
        </a:p>
      </dgm:t>
    </dgm:pt>
    <dgm:pt modelId="{B2CFAA27-8845-4B7B-960F-2301FA2757BD}" type="sibTrans" cxnId="{AC9F8061-7304-4F61-9421-233E1C728BA4}">
      <dgm:prSet/>
      <dgm:spPr/>
      <dgm:t>
        <a:bodyPr/>
        <a:lstStyle/>
        <a:p>
          <a:endParaRPr lang="en-US" b="1"/>
        </a:p>
      </dgm:t>
    </dgm:pt>
    <dgm:pt modelId="{37556552-0C31-40CB-B039-D7A5EAD282DE}">
      <dgm:prSet phldrT="[Text]" custT="1"/>
      <dgm:spPr>
        <a:solidFill>
          <a:srgbClr val="002060"/>
        </a:solidFill>
      </dgm:spPr>
      <dgm:t>
        <a:bodyPr/>
        <a:lstStyle/>
        <a:p>
          <a:r>
            <a:rPr lang="en-US" sz="1000" b="1" dirty="0"/>
            <a:t> System</a:t>
          </a:r>
        </a:p>
      </dgm:t>
    </dgm:pt>
    <dgm:pt modelId="{82D4E9E2-EF6F-4870-8962-278F19E0F5E9}" type="parTrans" cxnId="{514F48DE-9950-4AD9-A49B-0B5FAB1203D4}">
      <dgm:prSet/>
      <dgm:spPr/>
      <dgm:t>
        <a:bodyPr/>
        <a:lstStyle/>
        <a:p>
          <a:endParaRPr lang="en-US" b="1"/>
        </a:p>
      </dgm:t>
    </dgm:pt>
    <dgm:pt modelId="{46C9DB86-0F19-4C28-955F-C5C3BE047AC7}" type="sibTrans" cxnId="{514F48DE-9950-4AD9-A49B-0B5FAB1203D4}">
      <dgm:prSet/>
      <dgm:spPr/>
      <dgm:t>
        <a:bodyPr/>
        <a:lstStyle/>
        <a:p>
          <a:r>
            <a:rPr lang="en-US" b="1" dirty="0"/>
            <a:t>CMO</a:t>
          </a:r>
        </a:p>
      </dgm:t>
    </dgm:pt>
    <dgm:pt modelId="{F6F825CB-BE5B-4D3A-B911-A5841BF757D8}">
      <dgm:prSet phldrT="[Text]" custT="1"/>
      <dgm:spPr>
        <a:solidFill>
          <a:srgbClr val="002060"/>
        </a:solidFill>
      </dgm:spPr>
      <dgm:t>
        <a:bodyPr/>
        <a:lstStyle/>
        <a:p>
          <a:r>
            <a:rPr lang="en-US" sz="1000" b="1"/>
            <a:t>Surgery</a:t>
          </a:r>
        </a:p>
      </dgm:t>
    </dgm:pt>
    <dgm:pt modelId="{C0981055-9B74-4508-876D-0C2BB7EFB237}" type="parTrans" cxnId="{1AEBBCAD-F573-4118-8B7D-4E1B38A6025C}">
      <dgm:prSet/>
      <dgm:spPr/>
      <dgm:t>
        <a:bodyPr/>
        <a:lstStyle/>
        <a:p>
          <a:endParaRPr lang="en-US" b="1"/>
        </a:p>
      </dgm:t>
    </dgm:pt>
    <dgm:pt modelId="{BAEE8958-B8D5-4727-8D86-25E3C145FD00}" type="sibTrans" cxnId="{1AEBBCAD-F573-4118-8B7D-4E1B38A6025C}">
      <dgm:prSet/>
      <dgm:spPr/>
      <dgm:t>
        <a:bodyPr/>
        <a:lstStyle/>
        <a:p>
          <a:r>
            <a:rPr lang="en-US" b="1" dirty="0"/>
            <a:t>MD</a:t>
          </a:r>
        </a:p>
      </dgm:t>
    </dgm:pt>
    <dgm:pt modelId="{BA1554AB-FDF7-4BB7-899F-458FD3E937B8}">
      <dgm:prSet phldrT="[Text]" custT="1"/>
      <dgm:spPr>
        <a:solidFill>
          <a:srgbClr val="002060"/>
        </a:solidFill>
      </dgm:spPr>
      <dgm:t>
        <a:bodyPr/>
        <a:lstStyle/>
        <a:p>
          <a:r>
            <a:rPr lang="en-US" sz="1000" b="1"/>
            <a:t>ED</a:t>
          </a:r>
        </a:p>
      </dgm:t>
    </dgm:pt>
    <dgm:pt modelId="{96715227-C216-4016-8BC4-0A7E9EB1323D}" type="parTrans" cxnId="{72355381-D39A-4AF4-AD61-F709DF6653C2}">
      <dgm:prSet/>
      <dgm:spPr/>
      <dgm:t>
        <a:bodyPr/>
        <a:lstStyle/>
        <a:p>
          <a:endParaRPr lang="en-US" b="1"/>
        </a:p>
      </dgm:t>
    </dgm:pt>
    <dgm:pt modelId="{EAFED99D-C48E-4088-8B3F-DB6146B0C0F9}" type="sibTrans" cxnId="{72355381-D39A-4AF4-AD61-F709DF6653C2}">
      <dgm:prSet custT="1"/>
      <dgm:spPr/>
      <dgm:t>
        <a:bodyPr/>
        <a:lstStyle/>
        <a:p>
          <a:r>
            <a:rPr lang="en-US" sz="800" b="1" dirty="0"/>
            <a:t>MD</a:t>
          </a:r>
        </a:p>
      </dgm:t>
    </dgm:pt>
    <dgm:pt modelId="{31624FE6-5346-4F98-BDC3-DA7005F4FF85}">
      <dgm:prSet phldrT="[Text]" custT="1"/>
      <dgm:spPr>
        <a:solidFill>
          <a:srgbClr val="002060"/>
        </a:solidFill>
      </dgm:spPr>
      <dgm:t>
        <a:bodyPr/>
        <a:lstStyle/>
        <a:p>
          <a:r>
            <a:rPr lang="en-US" sz="1000" b="1"/>
            <a:t>Outpatient Medicine</a:t>
          </a:r>
        </a:p>
      </dgm:t>
    </dgm:pt>
    <dgm:pt modelId="{4CA84AD1-58EB-4FF5-A919-D56B25717D36}" type="parTrans" cxnId="{824A764A-3C11-4ACB-AD11-698F7786A933}">
      <dgm:prSet/>
      <dgm:spPr/>
      <dgm:t>
        <a:bodyPr/>
        <a:lstStyle/>
        <a:p>
          <a:endParaRPr lang="en-US" b="1"/>
        </a:p>
      </dgm:t>
    </dgm:pt>
    <dgm:pt modelId="{2C811C33-6966-40E7-8397-93D20652BA3E}" type="sibTrans" cxnId="{824A764A-3C11-4ACB-AD11-698F7786A933}">
      <dgm:prSet/>
      <dgm:spPr/>
      <dgm:t>
        <a:bodyPr/>
        <a:lstStyle/>
        <a:p>
          <a:r>
            <a:rPr lang="en-US" b="1" dirty="0"/>
            <a:t>MD</a:t>
          </a:r>
        </a:p>
      </dgm:t>
    </dgm:pt>
    <dgm:pt modelId="{2CCF02BD-E56A-433D-B1B7-87BA8DECD81A}">
      <dgm:prSet phldrT="[Text]" custT="1"/>
      <dgm:spPr>
        <a:solidFill>
          <a:srgbClr val="002060"/>
        </a:solidFill>
      </dgm:spPr>
      <dgm:t>
        <a:bodyPr/>
        <a:lstStyle/>
        <a:p>
          <a:r>
            <a:rPr lang="en-US" sz="1000" b="1" dirty="0"/>
            <a:t>Hospital Medicine</a:t>
          </a:r>
        </a:p>
      </dgm:t>
    </dgm:pt>
    <dgm:pt modelId="{8B9F6075-045D-4C61-BC4C-69A0098411B8}" type="parTrans" cxnId="{DF926439-6424-4C76-87C4-ABFC70B4056A}">
      <dgm:prSet/>
      <dgm:spPr/>
      <dgm:t>
        <a:bodyPr/>
        <a:lstStyle/>
        <a:p>
          <a:endParaRPr lang="en-US" b="1"/>
        </a:p>
      </dgm:t>
    </dgm:pt>
    <dgm:pt modelId="{613AE1C3-D082-4655-B137-7E7ECAF5428E}" type="sibTrans" cxnId="{DF926439-6424-4C76-87C4-ABFC70B4056A}">
      <dgm:prSet/>
      <dgm:spPr/>
      <dgm:t>
        <a:bodyPr/>
        <a:lstStyle/>
        <a:p>
          <a:r>
            <a:rPr lang="en-US" b="1" dirty="0"/>
            <a:t> CMO</a:t>
          </a:r>
        </a:p>
      </dgm:t>
    </dgm:pt>
    <dgm:pt modelId="{076A195A-7DFC-40CD-951E-3B4DE6C3599E}">
      <dgm:prSet phldrT="[Text]" custT="1"/>
      <dgm:spPr>
        <a:solidFill>
          <a:srgbClr val="002060"/>
        </a:solidFill>
      </dgm:spPr>
      <dgm:t>
        <a:bodyPr/>
        <a:lstStyle/>
        <a:p>
          <a:r>
            <a:rPr lang="en-US" sz="1000" b="1"/>
            <a:t>Nursing</a:t>
          </a:r>
        </a:p>
      </dgm:t>
    </dgm:pt>
    <dgm:pt modelId="{3FF07315-EE14-496A-B96E-D7D11767ABD3}" type="parTrans" cxnId="{08E6A645-5F56-4A7C-9761-F00595371071}">
      <dgm:prSet/>
      <dgm:spPr/>
      <dgm:t>
        <a:bodyPr/>
        <a:lstStyle/>
        <a:p>
          <a:endParaRPr lang="en-US" b="1"/>
        </a:p>
      </dgm:t>
    </dgm:pt>
    <dgm:pt modelId="{DA5A639E-A0B8-44BC-A39B-443CAB46F598}" type="sibTrans" cxnId="{08E6A645-5F56-4A7C-9761-F00595371071}">
      <dgm:prSet/>
      <dgm:spPr/>
      <dgm:t>
        <a:bodyPr/>
        <a:lstStyle/>
        <a:p>
          <a:r>
            <a:rPr lang="en-US" b="1" dirty="0"/>
            <a:t>CNO</a:t>
          </a:r>
        </a:p>
      </dgm:t>
    </dgm:pt>
    <dgm:pt modelId="{3C53BEE7-604C-4EA2-B9E3-C18404967C2C}">
      <dgm:prSet phldrT="[Text]" custT="1"/>
      <dgm:spPr>
        <a:solidFill>
          <a:srgbClr val="002060"/>
        </a:solidFill>
      </dgm:spPr>
      <dgm:t>
        <a:bodyPr/>
        <a:lstStyle/>
        <a:p>
          <a:r>
            <a:rPr lang="en-US" sz="1000" b="1" dirty="0"/>
            <a:t>Acute Pain Service</a:t>
          </a:r>
        </a:p>
      </dgm:t>
    </dgm:pt>
    <dgm:pt modelId="{A568B29B-729C-4D13-9C0A-5489C5EDEE4F}" type="parTrans" cxnId="{D2EDC1F7-22C5-4E78-8756-79F080351737}">
      <dgm:prSet/>
      <dgm:spPr/>
      <dgm:t>
        <a:bodyPr/>
        <a:lstStyle/>
        <a:p>
          <a:endParaRPr lang="en-US" b="1"/>
        </a:p>
      </dgm:t>
    </dgm:pt>
    <dgm:pt modelId="{76CA13BA-81F1-4073-8892-291A9D5EFD11}" type="sibTrans" cxnId="{D2EDC1F7-22C5-4E78-8756-79F080351737}">
      <dgm:prSet custT="1"/>
      <dgm:spPr/>
      <dgm:t>
        <a:bodyPr/>
        <a:lstStyle/>
        <a:p>
          <a:pPr algn="r"/>
          <a:r>
            <a:rPr lang="en-US" sz="800" b="1" dirty="0"/>
            <a:t>Medical Director</a:t>
          </a:r>
        </a:p>
      </dgm:t>
    </dgm:pt>
    <dgm:pt modelId="{7B25C46E-A135-45AD-B77C-FA5FAF651890}">
      <dgm:prSet phldrT="[Text]" custT="1"/>
      <dgm:spPr>
        <a:solidFill>
          <a:srgbClr val="002060"/>
        </a:solidFill>
      </dgm:spPr>
      <dgm:t>
        <a:bodyPr/>
        <a:lstStyle/>
        <a:p>
          <a:r>
            <a:rPr lang="en-US" sz="1000" b="1" dirty="0"/>
            <a:t>Trauma Psychology</a:t>
          </a:r>
        </a:p>
      </dgm:t>
    </dgm:pt>
    <dgm:pt modelId="{16D4E441-6AA0-4C54-8782-4D87D8F55143}" type="parTrans" cxnId="{DD159902-50DA-4E33-8E61-332EB06EE687}">
      <dgm:prSet/>
      <dgm:spPr/>
      <dgm:t>
        <a:bodyPr/>
        <a:lstStyle/>
        <a:p>
          <a:endParaRPr lang="en-US" b="1"/>
        </a:p>
      </dgm:t>
    </dgm:pt>
    <dgm:pt modelId="{7954A27B-7B48-41C2-B165-6F70D7450875}" type="sibTrans" cxnId="{DD159902-50DA-4E33-8E61-332EB06EE687}">
      <dgm:prSet/>
      <dgm:spPr/>
      <dgm:t>
        <a:bodyPr/>
        <a:lstStyle/>
        <a:p>
          <a:r>
            <a:rPr lang="en-US" b="1" dirty="0"/>
            <a:t>PhD</a:t>
          </a:r>
        </a:p>
      </dgm:t>
    </dgm:pt>
    <dgm:pt modelId="{2BE3B3FA-6DCE-424D-A9F0-D8906FD765DD}">
      <dgm:prSet phldrT="[Text]" custT="1"/>
      <dgm:spPr>
        <a:solidFill>
          <a:srgbClr val="002060"/>
        </a:solidFill>
      </dgm:spPr>
      <dgm:t>
        <a:bodyPr/>
        <a:lstStyle/>
        <a:p>
          <a:r>
            <a:rPr lang="en-US" sz="1000" b="1" dirty="0"/>
            <a:t>Therapeutic Policy</a:t>
          </a:r>
        </a:p>
      </dgm:t>
    </dgm:pt>
    <dgm:pt modelId="{FDB218EE-6C2B-4F6F-A9AD-757C538D0637}" type="parTrans" cxnId="{929615C1-2F16-464A-8DDC-CA7DBECBC5A8}">
      <dgm:prSet/>
      <dgm:spPr/>
      <dgm:t>
        <a:bodyPr/>
        <a:lstStyle/>
        <a:p>
          <a:endParaRPr lang="en-US" b="1"/>
        </a:p>
      </dgm:t>
    </dgm:pt>
    <dgm:pt modelId="{7CE63C81-2053-4FC2-88FA-1045242F96C3}" type="sibTrans" cxnId="{929615C1-2F16-464A-8DDC-CA7DBECBC5A8}">
      <dgm:prSet custT="1"/>
      <dgm:spPr/>
      <dgm:t>
        <a:bodyPr/>
        <a:lstStyle/>
        <a:p>
          <a:pPr algn="r"/>
          <a:r>
            <a:rPr lang="en-US" sz="800" b="1" dirty="0"/>
            <a:t>Drug</a:t>
          </a:r>
          <a:r>
            <a:rPr lang="en-US" sz="700" b="1" dirty="0"/>
            <a:t> </a:t>
          </a:r>
          <a:r>
            <a:rPr lang="en-US" sz="800" b="1" dirty="0"/>
            <a:t>Information</a:t>
          </a:r>
          <a:r>
            <a:rPr lang="en-US" sz="700" b="1" dirty="0"/>
            <a:t> </a:t>
          </a:r>
        </a:p>
      </dgm:t>
    </dgm:pt>
    <dgm:pt modelId="{FFECFB69-0102-4D94-B6E5-BD8DEE318F30}">
      <dgm:prSet phldrT="[Text]" custT="1"/>
      <dgm:spPr>
        <a:solidFill>
          <a:srgbClr val="002060"/>
        </a:solidFill>
      </dgm:spPr>
      <dgm:t>
        <a:bodyPr/>
        <a:lstStyle/>
        <a:p>
          <a:r>
            <a:rPr lang="en-US" sz="1000" b="1"/>
            <a:t>EPIC</a:t>
          </a:r>
        </a:p>
      </dgm:t>
    </dgm:pt>
    <dgm:pt modelId="{3BF5D634-BA48-485A-AB8C-C149013434B2}" type="parTrans" cxnId="{78EA3796-85A2-4658-83BB-981569F805CC}">
      <dgm:prSet/>
      <dgm:spPr/>
      <dgm:t>
        <a:bodyPr/>
        <a:lstStyle/>
        <a:p>
          <a:endParaRPr lang="en-US" b="1"/>
        </a:p>
      </dgm:t>
    </dgm:pt>
    <dgm:pt modelId="{8C18D5B7-1A96-40F3-9CDE-AF7A82EF6E2F}" type="sibTrans" cxnId="{78EA3796-85A2-4658-83BB-981569F805CC}">
      <dgm:prSet custT="1"/>
      <dgm:spPr/>
      <dgm:t>
        <a:bodyPr/>
        <a:lstStyle/>
        <a:p>
          <a:pPr algn="r"/>
          <a:r>
            <a:rPr lang="en-US" sz="800" b="1" dirty="0"/>
            <a:t>Clinical Manager</a:t>
          </a:r>
        </a:p>
      </dgm:t>
    </dgm:pt>
    <dgm:pt modelId="{79F950CF-3FAB-47B1-AAFA-B2E8FFB39A65}">
      <dgm:prSet phldrT="[Text]" custT="1"/>
      <dgm:spPr>
        <a:solidFill>
          <a:srgbClr val="002060"/>
        </a:solidFill>
      </dgm:spPr>
      <dgm:t>
        <a:bodyPr/>
        <a:lstStyle/>
        <a:p>
          <a:r>
            <a:rPr lang="en-US" sz="1000" b="1" dirty="0"/>
            <a:t>North Campus</a:t>
          </a:r>
        </a:p>
      </dgm:t>
    </dgm:pt>
    <dgm:pt modelId="{32A4CB92-9F0D-4515-A41A-AED856E3BFFB}" type="parTrans" cxnId="{6BBE3C47-BB9E-4D5F-AA39-AC67109B5103}">
      <dgm:prSet/>
      <dgm:spPr/>
      <dgm:t>
        <a:bodyPr/>
        <a:lstStyle/>
        <a:p>
          <a:endParaRPr lang="en-US" b="1"/>
        </a:p>
      </dgm:t>
    </dgm:pt>
    <dgm:pt modelId="{B2A056B1-233B-4EA8-A2EA-FEE650E4D775}" type="sibTrans" cxnId="{6BBE3C47-BB9E-4D5F-AA39-AC67109B5103}">
      <dgm:prSet/>
      <dgm:spPr/>
      <dgm:t>
        <a:bodyPr/>
        <a:lstStyle/>
        <a:p>
          <a:r>
            <a:rPr lang="en-US" b="1" dirty="0" err="1"/>
            <a:t>PharmD</a:t>
          </a:r>
          <a:endParaRPr lang="en-US" b="1" dirty="0"/>
        </a:p>
      </dgm:t>
    </dgm:pt>
    <dgm:pt modelId="{96B9EEF7-9676-4262-A8E7-F999C4C987D3}">
      <dgm:prSet phldrT="[Text]" custT="1"/>
      <dgm:spPr>
        <a:solidFill>
          <a:srgbClr val="002060"/>
        </a:solidFill>
      </dgm:spPr>
      <dgm:t>
        <a:bodyPr/>
        <a:lstStyle/>
        <a:p>
          <a:r>
            <a:rPr lang="en-US" sz="1000" b="1" dirty="0"/>
            <a:t>Stewardship</a:t>
          </a:r>
        </a:p>
      </dgm:t>
    </dgm:pt>
    <dgm:pt modelId="{972E0C46-8DA6-4E54-A9E9-46364BB789B4}" type="parTrans" cxnId="{5FF17525-F98F-40F5-AF55-925ACA273F75}">
      <dgm:prSet/>
      <dgm:spPr/>
      <dgm:t>
        <a:bodyPr/>
        <a:lstStyle/>
        <a:p>
          <a:endParaRPr lang="en-US" b="1"/>
        </a:p>
      </dgm:t>
    </dgm:pt>
    <dgm:pt modelId="{ACE66F1F-C1A6-4E4E-952C-B5371C8C54BC}" type="sibTrans" cxnId="{5FF17525-F98F-40F5-AF55-925ACA273F75}">
      <dgm:prSet/>
      <dgm:spPr/>
      <dgm:t>
        <a:bodyPr/>
        <a:lstStyle/>
        <a:p>
          <a:r>
            <a:rPr lang="en-US" b="1" dirty="0"/>
            <a:t>Pain </a:t>
          </a:r>
          <a:r>
            <a:rPr lang="en-US" b="1" dirty="0" err="1"/>
            <a:t>PharmD</a:t>
          </a:r>
          <a:endParaRPr lang="en-US" b="1" dirty="0"/>
        </a:p>
      </dgm:t>
    </dgm:pt>
    <dgm:pt modelId="{E7FE5810-2BF6-4BDD-BC2C-6F95038F7CB6}">
      <dgm:prSet phldrT="[Text]" custT="1"/>
      <dgm:spPr>
        <a:solidFill>
          <a:srgbClr val="002060"/>
        </a:solidFill>
      </dgm:spPr>
      <dgm:t>
        <a:bodyPr/>
        <a:lstStyle/>
        <a:p>
          <a:r>
            <a:rPr lang="en-US" sz="1000" b="1" dirty="0"/>
            <a:t>Quality Improvement</a:t>
          </a:r>
        </a:p>
      </dgm:t>
    </dgm:pt>
    <dgm:pt modelId="{FB3955F3-BF5D-4678-860E-2993885ED2AB}" type="parTrans" cxnId="{95FC02DC-30D4-4659-A52D-264D2B808A43}">
      <dgm:prSet/>
      <dgm:spPr/>
      <dgm:t>
        <a:bodyPr/>
        <a:lstStyle/>
        <a:p>
          <a:endParaRPr lang="en-US" b="1"/>
        </a:p>
      </dgm:t>
    </dgm:pt>
    <dgm:pt modelId="{5122468B-35EA-4427-AA44-96F0D9BB34D9}" type="sibTrans" cxnId="{95FC02DC-30D4-4659-A52D-264D2B808A43}">
      <dgm:prSet/>
      <dgm:spPr/>
      <dgm:t>
        <a:bodyPr/>
        <a:lstStyle/>
        <a:p>
          <a:r>
            <a:rPr lang="en-US" b="1" dirty="0"/>
            <a:t>CQO</a:t>
          </a:r>
        </a:p>
      </dgm:t>
    </dgm:pt>
    <dgm:pt modelId="{C6D494BB-D19D-480E-B044-EFCEA1133B5C}">
      <dgm:prSet phldrT="[Text]" custT="1"/>
      <dgm:spPr>
        <a:solidFill>
          <a:srgbClr val="002060"/>
        </a:solidFill>
      </dgm:spPr>
      <dgm:t>
        <a:bodyPr/>
        <a:lstStyle/>
        <a:p>
          <a:r>
            <a:rPr lang="en-US" sz="1000" b="1"/>
            <a:t>Clinical Informatics</a:t>
          </a:r>
        </a:p>
      </dgm:t>
    </dgm:pt>
    <dgm:pt modelId="{7B707CB6-88B3-47B0-BF76-843F43799812}" type="parTrans" cxnId="{11CCD16A-8E8D-47DD-A6B6-1579BB5BC944}">
      <dgm:prSet/>
      <dgm:spPr/>
      <dgm:t>
        <a:bodyPr/>
        <a:lstStyle/>
        <a:p>
          <a:endParaRPr lang="en-US" b="1"/>
        </a:p>
      </dgm:t>
    </dgm:pt>
    <dgm:pt modelId="{8A2C8AED-B38D-45E6-B831-948D0F616E1E}" type="sibTrans" cxnId="{11CCD16A-8E8D-47DD-A6B6-1579BB5BC944}">
      <dgm:prSet/>
      <dgm:spPr/>
      <dgm:t>
        <a:bodyPr/>
        <a:lstStyle/>
        <a:p>
          <a:r>
            <a:rPr lang="en-US" b="1" dirty="0"/>
            <a:t>Director</a:t>
          </a:r>
        </a:p>
      </dgm:t>
    </dgm:pt>
    <dgm:pt modelId="{2D9B8E86-6FC6-49E9-A6BF-F87880D60D0D}">
      <dgm:prSet phldrT="[Text]" custT="1"/>
      <dgm:spPr>
        <a:solidFill>
          <a:srgbClr val="002060"/>
        </a:solidFill>
      </dgm:spPr>
      <dgm:t>
        <a:bodyPr/>
        <a:lstStyle/>
        <a:p>
          <a:r>
            <a:rPr lang="en-US" sz="1000" b="1" dirty="0"/>
            <a:t>Patient experience</a:t>
          </a:r>
        </a:p>
      </dgm:t>
    </dgm:pt>
    <dgm:pt modelId="{591F7C18-FFAD-4DFC-95D1-1F3AEE922CC3}" type="parTrans" cxnId="{2E39BFF7-A5D6-4EFB-AA9C-1591B9F224AE}">
      <dgm:prSet/>
      <dgm:spPr/>
      <dgm:t>
        <a:bodyPr/>
        <a:lstStyle/>
        <a:p>
          <a:endParaRPr lang="en-US" b="1"/>
        </a:p>
      </dgm:t>
    </dgm:pt>
    <dgm:pt modelId="{651FAB00-AFC5-4FCD-B941-30191AF4357D}" type="sibTrans" cxnId="{2E39BFF7-A5D6-4EFB-AA9C-1591B9F224AE}">
      <dgm:prSet/>
      <dgm:spPr/>
      <dgm:t>
        <a:bodyPr/>
        <a:lstStyle/>
        <a:p>
          <a:r>
            <a:rPr lang="en-US" b="1" dirty="0"/>
            <a:t>Director</a:t>
          </a:r>
        </a:p>
      </dgm:t>
    </dgm:pt>
    <dgm:pt modelId="{15F44094-AFB0-4FDF-B9F5-36DC681D8CE0}">
      <dgm:prSet phldrT="[Text]" custT="1"/>
      <dgm:spPr>
        <a:solidFill>
          <a:srgbClr val="002060"/>
        </a:solidFill>
      </dgm:spPr>
      <dgm:t>
        <a:bodyPr/>
        <a:lstStyle/>
        <a:p>
          <a:r>
            <a:rPr lang="en-US" sz="1000" b="1"/>
            <a:t>Outpatient pain</a:t>
          </a:r>
        </a:p>
      </dgm:t>
    </dgm:pt>
    <dgm:pt modelId="{0AB425C3-0957-48C5-93E1-0809B0D34CA2}" type="parTrans" cxnId="{14A0AC1E-656B-4264-8F7C-7695D4DF6FD1}">
      <dgm:prSet/>
      <dgm:spPr/>
      <dgm:t>
        <a:bodyPr/>
        <a:lstStyle/>
        <a:p>
          <a:endParaRPr lang="en-US" b="1"/>
        </a:p>
      </dgm:t>
    </dgm:pt>
    <dgm:pt modelId="{23835F18-DBBF-4A48-A4AC-220D84B37A18}" type="sibTrans" cxnId="{14A0AC1E-656B-4264-8F7C-7695D4DF6FD1}">
      <dgm:prSet/>
      <dgm:spPr/>
      <dgm:t>
        <a:bodyPr/>
        <a:lstStyle/>
        <a:p>
          <a:r>
            <a:rPr lang="en-US" b="1" dirty="0" err="1"/>
            <a:t>PharmD</a:t>
          </a:r>
          <a:endParaRPr lang="en-US" b="1" dirty="0"/>
        </a:p>
      </dgm:t>
    </dgm:pt>
    <dgm:pt modelId="{17803E6D-6887-4B87-8EE7-D265BAE870AA}">
      <dgm:prSet phldrT="[Text]" custT="1"/>
      <dgm:spPr>
        <a:solidFill>
          <a:schemeClr val="accent2">
            <a:lumMod val="75000"/>
          </a:schemeClr>
        </a:solidFill>
      </dgm:spPr>
      <dgm:t>
        <a:bodyPr/>
        <a:lstStyle/>
        <a:p>
          <a:r>
            <a:rPr lang="en-US" sz="1100" b="1" dirty="0"/>
            <a:t>Outcome Measurement</a:t>
          </a:r>
        </a:p>
      </dgm:t>
    </dgm:pt>
    <dgm:pt modelId="{6E46EA93-85FC-4D26-B0E7-B8DFE5A23204}" type="sibTrans" cxnId="{D07D5007-1883-4B8F-B37B-ABE45D8607C1}">
      <dgm:prSet/>
      <dgm:spPr/>
      <dgm:t>
        <a:bodyPr/>
        <a:lstStyle/>
        <a:p>
          <a:endParaRPr lang="en-US" b="1"/>
        </a:p>
      </dgm:t>
    </dgm:pt>
    <dgm:pt modelId="{CDA76C71-E458-40DB-9E21-9DBD69012C57}" type="parTrans" cxnId="{D07D5007-1883-4B8F-B37B-ABE45D8607C1}">
      <dgm:prSet/>
      <dgm:spPr/>
      <dgm:t>
        <a:bodyPr/>
        <a:lstStyle/>
        <a:p>
          <a:endParaRPr lang="en-US" b="1"/>
        </a:p>
      </dgm:t>
    </dgm:pt>
    <dgm:pt modelId="{EBB3B66E-16D9-4EB8-8079-DB3CAE91B867}">
      <dgm:prSet phldrT="[Text]" custT="1"/>
      <dgm:spPr>
        <a:solidFill>
          <a:srgbClr val="002060"/>
        </a:solidFill>
      </dgm:spPr>
      <dgm:t>
        <a:bodyPr/>
        <a:lstStyle/>
        <a:p>
          <a:r>
            <a:rPr lang="en-US" sz="1000" b="1" dirty="0"/>
            <a:t>Case Management</a:t>
          </a:r>
        </a:p>
      </dgm:t>
    </dgm:pt>
    <dgm:pt modelId="{8279F05E-7BAF-4271-BF8D-41A66999A6FA}" type="parTrans" cxnId="{DE21BBB6-0E1E-46C1-9510-FA4CC4CB1630}">
      <dgm:prSet/>
      <dgm:spPr/>
      <dgm:t>
        <a:bodyPr/>
        <a:lstStyle/>
        <a:p>
          <a:endParaRPr lang="en-US" b="1"/>
        </a:p>
      </dgm:t>
    </dgm:pt>
    <dgm:pt modelId="{2166122C-90AF-44CD-865E-E6444C744F3A}" type="sibTrans" cxnId="{DE21BBB6-0E1E-46C1-9510-FA4CC4CB1630}">
      <dgm:prSet/>
      <dgm:spPr/>
      <dgm:t>
        <a:bodyPr/>
        <a:lstStyle/>
        <a:p>
          <a:r>
            <a:rPr lang="en-US" b="1" dirty="0"/>
            <a:t>Director</a:t>
          </a:r>
        </a:p>
      </dgm:t>
    </dgm:pt>
    <dgm:pt modelId="{CB02AF5D-079C-4633-A384-393B55C87618}" type="asst">
      <dgm:prSet phldrT="[Text]" custT="1"/>
      <dgm:spPr>
        <a:solidFill>
          <a:srgbClr val="002060"/>
        </a:solidFill>
      </dgm:spPr>
      <dgm:t>
        <a:bodyPr/>
        <a:lstStyle/>
        <a:p>
          <a:r>
            <a:rPr lang="en-US" sz="1100" b="1" dirty="0"/>
            <a:t>Secretary</a:t>
          </a:r>
        </a:p>
      </dgm:t>
    </dgm:pt>
    <dgm:pt modelId="{55DD3109-C175-46FB-B421-24EC78386905}" type="sibTrans" cxnId="{8ECEA6A5-2923-4BE4-8420-AFFEE8AE3ACD}">
      <dgm:prSet/>
      <dgm:spPr/>
      <dgm:t>
        <a:bodyPr/>
        <a:lstStyle/>
        <a:p>
          <a:r>
            <a:rPr lang="en-US" b="1" dirty="0"/>
            <a:t>Pain </a:t>
          </a:r>
          <a:r>
            <a:rPr lang="en-US" b="1" dirty="0" err="1"/>
            <a:t>PharmD</a:t>
          </a:r>
          <a:endParaRPr lang="en-US" b="1" dirty="0"/>
        </a:p>
      </dgm:t>
    </dgm:pt>
    <dgm:pt modelId="{683BF189-F6DC-4D0A-A626-1DF3A4F65154}" type="parTrans" cxnId="{8ECEA6A5-2923-4BE4-8420-AFFEE8AE3ACD}">
      <dgm:prSet/>
      <dgm:spPr/>
      <dgm:t>
        <a:bodyPr/>
        <a:lstStyle/>
        <a:p>
          <a:endParaRPr lang="en-US" b="1"/>
        </a:p>
      </dgm:t>
    </dgm:pt>
    <dgm:pt modelId="{5358F61F-578B-426E-A2E9-568BA073D71C}" type="pres">
      <dgm:prSet presAssocID="{1E3272EA-150B-42AD-BDB5-E1F394764F5F}" presName="hierChild1" presStyleCnt="0">
        <dgm:presLayoutVars>
          <dgm:orgChart val="1"/>
          <dgm:chPref val="1"/>
          <dgm:dir/>
          <dgm:animOne val="branch"/>
          <dgm:animLvl val="lvl"/>
          <dgm:resizeHandles/>
        </dgm:presLayoutVars>
      </dgm:prSet>
      <dgm:spPr/>
      <dgm:t>
        <a:bodyPr/>
        <a:lstStyle/>
        <a:p>
          <a:endParaRPr lang="en-US"/>
        </a:p>
      </dgm:t>
    </dgm:pt>
    <dgm:pt modelId="{9796E6BC-0B89-475B-B62A-8EA3406D4AD8}" type="pres">
      <dgm:prSet presAssocID="{60F1250D-F8E4-4D1A-9897-6DCAE6362037}" presName="hierRoot1" presStyleCnt="0">
        <dgm:presLayoutVars>
          <dgm:hierBranch val="r"/>
        </dgm:presLayoutVars>
      </dgm:prSet>
      <dgm:spPr/>
    </dgm:pt>
    <dgm:pt modelId="{3EA0C656-3249-4281-8159-AE0596E05BCC}" type="pres">
      <dgm:prSet presAssocID="{60F1250D-F8E4-4D1A-9897-6DCAE6362037}" presName="rootComposite1" presStyleCnt="0"/>
      <dgm:spPr/>
    </dgm:pt>
    <dgm:pt modelId="{E10B8A8A-161B-4349-8385-C3F77BF57547}" type="pres">
      <dgm:prSet presAssocID="{60F1250D-F8E4-4D1A-9897-6DCAE6362037}" presName="rootText1" presStyleLbl="node0" presStyleIdx="0" presStyleCnt="1">
        <dgm:presLayoutVars>
          <dgm:chMax/>
          <dgm:chPref val="3"/>
        </dgm:presLayoutVars>
      </dgm:prSet>
      <dgm:spPr/>
      <dgm:t>
        <a:bodyPr/>
        <a:lstStyle/>
        <a:p>
          <a:endParaRPr lang="en-US"/>
        </a:p>
      </dgm:t>
    </dgm:pt>
    <dgm:pt modelId="{C200E380-97A1-4E85-AF07-CE1000B5E62C}" type="pres">
      <dgm:prSet presAssocID="{60F1250D-F8E4-4D1A-9897-6DCAE6362037}" presName="titleText1" presStyleLbl="fgAcc0" presStyleIdx="0" presStyleCnt="1" custScaleX="82525" custScaleY="106468" custLinFactNeighborX="77583" custLinFactNeighborY="-20229">
        <dgm:presLayoutVars>
          <dgm:chMax val="0"/>
          <dgm:chPref val="0"/>
        </dgm:presLayoutVars>
      </dgm:prSet>
      <dgm:spPr/>
      <dgm:t>
        <a:bodyPr/>
        <a:lstStyle/>
        <a:p>
          <a:endParaRPr lang="en-US"/>
        </a:p>
      </dgm:t>
    </dgm:pt>
    <dgm:pt modelId="{5B40719D-B27A-4FCD-A6CA-2A0F569E6B45}" type="pres">
      <dgm:prSet presAssocID="{60F1250D-F8E4-4D1A-9897-6DCAE6362037}" presName="rootConnector1" presStyleLbl="node1" presStyleIdx="0" presStyleCnt="21"/>
      <dgm:spPr/>
      <dgm:t>
        <a:bodyPr/>
        <a:lstStyle/>
        <a:p>
          <a:endParaRPr lang="en-US"/>
        </a:p>
      </dgm:t>
    </dgm:pt>
    <dgm:pt modelId="{062491B7-C795-49A9-8B32-D6490C170860}" type="pres">
      <dgm:prSet presAssocID="{60F1250D-F8E4-4D1A-9897-6DCAE6362037}" presName="hierChild2" presStyleCnt="0"/>
      <dgm:spPr/>
    </dgm:pt>
    <dgm:pt modelId="{69A4A331-CD57-415C-B53D-6B34AA192690}" type="pres">
      <dgm:prSet presAssocID="{C459E489-51AF-4006-9A8D-4E51BB8783AC}" presName="Name44" presStyleLbl="parChTrans1D2" presStyleIdx="0" presStyleCnt="5"/>
      <dgm:spPr/>
      <dgm:t>
        <a:bodyPr/>
        <a:lstStyle/>
        <a:p>
          <a:endParaRPr lang="en-US"/>
        </a:p>
      </dgm:t>
    </dgm:pt>
    <dgm:pt modelId="{24ACF9ED-26A6-4026-89D7-5191C62F4537}" type="pres">
      <dgm:prSet presAssocID="{F873EE12-4B32-49E1-A7BD-C6748C00DF28}" presName="hierRoot2" presStyleCnt="0">
        <dgm:presLayoutVars>
          <dgm:hierBranch val="init"/>
        </dgm:presLayoutVars>
      </dgm:prSet>
      <dgm:spPr/>
    </dgm:pt>
    <dgm:pt modelId="{0724A6B0-86B5-4C3C-97A0-4503849592D7}" type="pres">
      <dgm:prSet presAssocID="{F873EE12-4B32-49E1-A7BD-C6748C00DF28}" presName="rootComposite" presStyleCnt="0"/>
      <dgm:spPr/>
    </dgm:pt>
    <dgm:pt modelId="{120A5784-BA42-4526-B14E-35E2A2505F6C}" type="pres">
      <dgm:prSet presAssocID="{F873EE12-4B32-49E1-A7BD-C6748C00DF28}" presName="rootText" presStyleLbl="node1" presStyleIdx="0" presStyleCnt="21">
        <dgm:presLayoutVars>
          <dgm:chMax/>
          <dgm:chPref val="3"/>
        </dgm:presLayoutVars>
      </dgm:prSet>
      <dgm:spPr/>
      <dgm:t>
        <a:bodyPr/>
        <a:lstStyle/>
        <a:p>
          <a:endParaRPr lang="en-US"/>
        </a:p>
      </dgm:t>
    </dgm:pt>
    <dgm:pt modelId="{E6BB1509-D63A-4B7C-9962-EFAED50FDEB4}" type="pres">
      <dgm:prSet presAssocID="{F873EE12-4B32-49E1-A7BD-C6748C00DF28}" presName="titleText2" presStyleLbl="fgAcc1" presStyleIdx="0" presStyleCnt="21" custLinFactX="370957" custLinFactY="-400000" custLinFactNeighborX="400000" custLinFactNeighborY="-409301">
        <dgm:presLayoutVars>
          <dgm:chMax val="0"/>
          <dgm:chPref val="0"/>
        </dgm:presLayoutVars>
      </dgm:prSet>
      <dgm:spPr/>
      <dgm:t>
        <a:bodyPr/>
        <a:lstStyle/>
        <a:p>
          <a:endParaRPr lang="en-US"/>
        </a:p>
      </dgm:t>
    </dgm:pt>
    <dgm:pt modelId="{1DB4001B-7A95-4E54-85A7-E837B66EB2FE}" type="pres">
      <dgm:prSet presAssocID="{F873EE12-4B32-49E1-A7BD-C6748C00DF28}" presName="rootConnector" presStyleLbl="node2" presStyleIdx="0" presStyleCnt="0"/>
      <dgm:spPr/>
      <dgm:t>
        <a:bodyPr/>
        <a:lstStyle/>
        <a:p>
          <a:endParaRPr lang="en-US"/>
        </a:p>
      </dgm:t>
    </dgm:pt>
    <dgm:pt modelId="{968AFD1B-269C-4E93-A677-12538C6D8D8B}" type="pres">
      <dgm:prSet presAssocID="{F873EE12-4B32-49E1-A7BD-C6748C00DF28}" presName="hierChild4" presStyleCnt="0"/>
      <dgm:spPr/>
    </dgm:pt>
    <dgm:pt modelId="{62A93291-CB6E-44B0-85C2-47C24B4A5B7F}" type="pres">
      <dgm:prSet presAssocID="{82D4E9E2-EF6F-4870-8962-278F19E0F5E9}" presName="Name37" presStyleLbl="parChTrans1D3" presStyleIdx="0" presStyleCnt="17"/>
      <dgm:spPr/>
      <dgm:t>
        <a:bodyPr/>
        <a:lstStyle/>
        <a:p>
          <a:endParaRPr lang="en-US"/>
        </a:p>
      </dgm:t>
    </dgm:pt>
    <dgm:pt modelId="{5117BFB6-5B35-4C25-B52F-091FE6D6AD5F}" type="pres">
      <dgm:prSet presAssocID="{37556552-0C31-40CB-B039-D7A5EAD282DE}" presName="hierRoot2" presStyleCnt="0">
        <dgm:presLayoutVars>
          <dgm:hierBranch val="init"/>
        </dgm:presLayoutVars>
      </dgm:prSet>
      <dgm:spPr/>
    </dgm:pt>
    <dgm:pt modelId="{BE544D10-4E97-4BD5-8C3E-F5E8D7AB1E55}" type="pres">
      <dgm:prSet presAssocID="{37556552-0C31-40CB-B039-D7A5EAD282DE}" presName="rootComposite" presStyleCnt="0"/>
      <dgm:spPr/>
    </dgm:pt>
    <dgm:pt modelId="{A118DF1D-89E7-4B0D-A3E0-3DA6E0E1E770}" type="pres">
      <dgm:prSet presAssocID="{37556552-0C31-40CB-B039-D7A5EAD282DE}" presName="rootText" presStyleLbl="node1" presStyleIdx="1" presStyleCnt="21">
        <dgm:presLayoutVars>
          <dgm:chMax/>
          <dgm:chPref val="3"/>
        </dgm:presLayoutVars>
      </dgm:prSet>
      <dgm:spPr/>
      <dgm:t>
        <a:bodyPr/>
        <a:lstStyle/>
        <a:p>
          <a:endParaRPr lang="en-US"/>
        </a:p>
      </dgm:t>
    </dgm:pt>
    <dgm:pt modelId="{7F556030-8043-4A21-B087-EEFAD476F124}" type="pres">
      <dgm:prSet presAssocID="{37556552-0C31-40CB-B039-D7A5EAD282DE}" presName="titleText2" presStyleLbl="fgAcc1" presStyleIdx="1" presStyleCnt="21">
        <dgm:presLayoutVars>
          <dgm:chMax val="0"/>
          <dgm:chPref val="0"/>
        </dgm:presLayoutVars>
      </dgm:prSet>
      <dgm:spPr/>
      <dgm:t>
        <a:bodyPr/>
        <a:lstStyle/>
        <a:p>
          <a:endParaRPr lang="en-US"/>
        </a:p>
      </dgm:t>
    </dgm:pt>
    <dgm:pt modelId="{ACA38F52-8A7E-45E2-9035-956490FE8CC4}" type="pres">
      <dgm:prSet presAssocID="{37556552-0C31-40CB-B039-D7A5EAD282DE}" presName="rootConnector" presStyleLbl="node3" presStyleIdx="0" presStyleCnt="0"/>
      <dgm:spPr/>
      <dgm:t>
        <a:bodyPr/>
        <a:lstStyle/>
        <a:p>
          <a:endParaRPr lang="en-US"/>
        </a:p>
      </dgm:t>
    </dgm:pt>
    <dgm:pt modelId="{6D0BA13A-2961-4B9A-83C7-71ECE936DD1C}" type="pres">
      <dgm:prSet presAssocID="{37556552-0C31-40CB-B039-D7A5EAD282DE}" presName="hierChild4" presStyleCnt="0"/>
      <dgm:spPr/>
    </dgm:pt>
    <dgm:pt modelId="{C812C60A-DF67-40A5-8C26-940AAA44DA66}" type="pres">
      <dgm:prSet presAssocID="{37556552-0C31-40CB-B039-D7A5EAD282DE}" presName="hierChild5" presStyleCnt="0"/>
      <dgm:spPr/>
    </dgm:pt>
    <dgm:pt modelId="{782F62EA-5C11-4A60-B0C1-DE0129F99A75}" type="pres">
      <dgm:prSet presAssocID="{C0981055-9B74-4508-876D-0C2BB7EFB237}" presName="Name37" presStyleLbl="parChTrans1D3" presStyleIdx="1" presStyleCnt="17"/>
      <dgm:spPr/>
      <dgm:t>
        <a:bodyPr/>
        <a:lstStyle/>
        <a:p>
          <a:endParaRPr lang="en-US"/>
        </a:p>
      </dgm:t>
    </dgm:pt>
    <dgm:pt modelId="{314549F4-9410-4356-99FB-A437B417FCCA}" type="pres">
      <dgm:prSet presAssocID="{F6F825CB-BE5B-4D3A-B911-A5841BF757D8}" presName="hierRoot2" presStyleCnt="0">
        <dgm:presLayoutVars>
          <dgm:hierBranch val="init"/>
        </dgm:presLayoutVars>
      </dgm:prSet>
      <dgm:spPr/>
    </dgm:pt>
    <dgm:pt modelId="{CE655E5E-56C4-464F-AD6F-5D249C812C70}" type="pres">
      <dgm:prSet presAssocID="{F6F825CB-BE5B-4D3A-B911-A5841BF757D8}" presName="rootComposite" presStyleCnt="0"/>
      <dgm:spPr/>
    </dgm:pt>
    <dgm:pt modelId="{62D24FED-FF5A-454C-AD8D-442843B0E193}" type="pres">
      <dgm:prSet presAssocID="{F6F825CB-BE5B-4D3A-B911-A5841BF757D8}" presName="rootText" presStyleLbl="node1" presStyleIdx="2" presStyleCnt="21">
        <dgm:presLayoutVars>
          <dgm:chMax/>
          <dgm:chPref val="3"/>
        </dgm:presLayoutVars>
      </dgm:prSet>
      <dgm:spPr/>
      <dgm:t>
        <a:bodyPr/>
        <a:lstStyle/>
        <a:p>
          <a:endParaRPr lang="en-US"/>
        </a:p>
      </dgm:t>
    </dgm:pt>
    <dgm:pt modelId="{A4478842-8570-4769-A231-5B0376F3EE14}" type="pres">
      <dgm:prSet presAssocID="{F6F825CB-BE5B-4D3A-B911-A5841BF757D8}" presName="titleText2" presStyleLbl="fgAcc1" presStyleIdx="2" presStyleCnt="21">
        <dgm:presLayoutVars>
          <dgm:chMax val="0"/>
          <dgm:chPref val="0"/>
        </dgm:presLayoutVars>
      </dgm:prSet>
      <dgm:spPr/>
      <dgm:t>
        <a:bodyPr/>
        <a:lstStyle/>
        <a:p>
          <a:endParaRPr lang="en-US"/>
        </a:p>
      </dgm:t>
    </dgm:pt>
    <dgm:pt modelId="{91B24A9D-FA30-4262-B0D4-7F6B87C9BEEB}" type="pres">
      <dgm:prSet presAssocID="{F6F825CB-BE5B-4D3A-B911-A5841BF757D8}" presName="rootConnector" presStyleLbl="node3" presStyleIdx="0" presStyleCnt="0"/>
      <dgm:spPr/>
      <dgm:t>
        <a:bodyPr/>
        <a:lstStyle/>
        <a:p>
          <a:endParaRPr lang="en-US"/>
        </a:p>
      </dgm:t>
    </dgm:pt>
    <dgm:pt modelId="{88F8192F-AE4B-4590-BF0D-6B7DD7734A90}" type="pres">
      <dgm:prSet presAssocID="{F6F825CB-BE5B-4D3A-B911-A5841BF757D8}" presName="hierChild4" presStyleCnt="0"/>
      <dgm:spPr/>
    </dgm:pt>
    <dgm:pt modelId="{CF588D17-9884-4780-A6E1-AF67AA8141AA}" type="pres">
      <dgm:prSet presAssocID="{F6F825CB-BE5B-4D3A-B911-A5841BF757D8}" presName="hierChild5" presStyleCnt="0"/>
      <dgm:spPr/>
    </dgm:pt>
    <dgm:pt modelId="{E9EB005E-A168-487C-9117-601AC88299F8}" type="pres">
      <dgm:prSet presAssocID="{96715227-C216-4016-8BC4-0A7E9EB1323D}" presName="Name37" presStyleLbl="parChTrans1D3" presStyleIdx="2" presStyleCnt="17"/>
      <dgm:spPr/>
      <dgm:t>
        <a:bodyPr/>
        <a:lstStyle/>
        <a:p>
          <a:endParaRPr lang="en-US"/>
        </a:p>
      </dgm:t>
    </dgm:pt>
    <dgm:pt modelId="{22F23CB7-AB94-4045-918A-85F9BAB2B54C}" type="pres">
      <dgm:prSet presAssocID="{BA1554AB-FDF7-4BB7-899F-458FD3E937B8}" presName="hierRoot2" presStyleCnt="0">
        <dgm:presLayoutVars>
          <dgm:hierBranch val="init"/>
        </dgm:presLayoutVars>
      </dgm:prSet>
      <dgm:spPr/>
    </dgm:pt>
    <dgm:pt modelId="{14AA2505-E4AD-4702-B65B-0E5433A5CA22}" type="pres">
      <dgm:prSet presAssocID="{BA1554AB-FDF7-4BB7-899F-458FD3E937B8}" presName="rootComposite" presStyleCnt="0"/>
      <dgm:spPr/>
    </dgm:pt>
    <dgm:pt modelId="{EECEED75-8BC9-4FB5-9DF8-9313A0213C8C}" type="pres">
      <dgm:prSet presAssocID="{BA1554AB-FDF7-4BB7-899F-458FD3E937B8}" presName="rootText" presStyleLbl="node1" presStyleIdx="3" presStyleCnt="21">
        <dgm:presLayoutVars>
          <dgm:chMax/>
          <dgm:chPref val="3"/>
        </dgm:presLayoutVars>
      </dgm:prSet>
      <dgm:spPr/>
      <dgm:t>
        <a:bodyPr/>
        <a:lstStyle/>
        <a:p>
          <a:endParaRPr lang="en-US"/>
        </a:p>
      </dgm:t>
    </dgm:pt>
    <dgm:pt modelId="{6ACD8F79-E26C-49D6-B16D-FA36FB739FB8}" type="pres">
      <dgm:prSet presAssocID="{BA1554AB-FDF7-4BB7-899F-458FD3E937B8}" presName="titleText2" presStyleLbl="fgAcc1" presStyleIdx="3" presStyleCnt="21" custScaleX="103396" custScaleY="119934" custLinFactNeighborX="1252" custLinFactNeighborY="6526">
        <dgm:presLayoutVars>
          <dgm:chMax val="0"/>
          <dgm:chPref val="0"/>
        </dgm:presLayoutVars>
      </dgm:prSet>
      <dgm:spPr/>
      <dgm:t>
        <a:bodyPr/>
        <a:lstStyle/>
        <a:p>
          <a:endParaRPr lang="en-US"/>
        </a:p>
      </dgm:t>
    </dgm:pt>
    <dgm:pt modelId="{C138C70E-5A87-4A35-8B71-0947A33646AA}" type="pres">
      <dgm:prSet presAssocID="{BA1554AB-FDF7-4BB7-899F-458FD3E937B8}" presName="rootConnector" presStyleLbl="node3" presStyleIdx="0" presStyleCnt="0"/>
      <dgm:spPr/>
      <dgm:t>
        <a:bodyPr/>
        <a:lstStyle/>
        <a:p>
          <a:endParaRPr lang="en-US"/>
        </a:p>
      </dgm:t>
    </dgm:pt>
    <dgm:pt modelId="{93362C07-5C3B-49BE-ABAB-899D79A3CFAA}" type="pres">
      <dgm:prSet presAssocID="{BA1554AB-FDF7-4BB7-899F-458FD3E937B8}" presName="hierChild4" presStyleCnt="0"/>
      <dgm:spPr/>
    </dgm:pt>
    <dgm:pt modelId="{65B896D3-45D6-4688-AA03-0627A74D43D8}" type="pres">
      <dgm:prSet presAssocID="{BA1554AB-FDF7-4BB7-899F-458FD3E937B8}" presName="hierChild5" presStyleCnt="0"/>
      <dgm:spPr/>
    </dgm:pt>
    <dgm:pt modelId="{4C78C4ED-9819-4B50-8CE3-625DC68EB113}" type="pres">
      <dgm:prSet presAssocID="{4CA84AD1-58EB-4FF5-A919-D56B25717D36}" presName="Name37" presStyleLbl="parChTrans1D3" presStyleIdx="3" presStyleCnt="17"/>
      <dgm:spPr/>
      <dgm:t>
        <a:bodyPr/>
        <a:lstStyle/>
        <a:p>
          <a:endParaRPr lang="en-US"/>
        </a:p>
      </dgm:t>
    </dgm:pt>
    <dgm:pt modelId="{520FDC42-A2CF-40A7-AC8D-03E8B495B4FE}" type="pres">
      <dgm:prSet presAssocID="{31624FE6-5346-4F98-BDC3-DA7005F4FF85}" presName="hierRoot2" presStyleCnt="0">
        <dgm:presLayoutVars>
          <dgm:hierBranch val="init"/>
        </dgm:presLayoutVars>
      </dgm:prSet>
      <dgm:spPr/>
    </dgm:pt>
    <dgm:pt modelId="{CA019C82-D97A-4D76-A8C1-3DB3AE64FD02}" type="pres">
      <dgm:prSet presAssocID="{31624FE6-5346-4F98-BDC3-DA7005F4FF85}" presName="rootComposite" presStyleCnt="0"/>
      <dgm:spPr/>
    </dgm:pt>
    <dgm:pt modelId="{BE4FA571-2659-4FD6-9410-2DC3D5296D7E}" type="pres">
      <dgm:prSet presAssocID="{31624FE6-5346-4F98-BDC3-DA7005F4FF85}" presName="rootText" presStyleLbl="node1" presStyleIdx="4" presStyleCnt="21">
        <dgm:presLayoutVars>
          <dgm:chMax/>
          <dgm:chPref val="3"/>
        </dgm:presLayoutVars>
      </dgm:prSet>
      <dgm:spPr/>
      <dgm:t>
        <a:bodyPr/>
        <a:lstStyle/>
        <a:p>
          <a:endParaRPr lang="en-US"/>
        </a:p>
      </dgm:t>
    </dgm:pt>
    <dgm:pt modelId="{5AA90BC4-D16F-449B-81A3-F2AF573BBE3C}" type="pres">
      <dgm:prSet presAssocID="{31624FE6-5346-4F98-BDC3-DA7005F4FF85}" presName="titleText2" presStyleLbl="fgAcc1" presStyleIdx="4" presStyleCnt="21" custLinFactNeighborX="-1301" custLinFactNeighborY="13566">
        <dgm:presLayoutVars>
          <dgm:chMax val="0"/>
          <dgm:chPref val="0"/>
        </dgm:presLayoutVars>
      </dgm:prSet>
      <dgm:spPr/>
      <dgm:t>
        <a:bodyPr/>
        <a:lstStyle/>
        <a:p>
          <a:endParaRPr lang="en-US"/>
        </a:p>
      </dgm:t>
    </dgm:pt>
    <dgm:pt modelId="{4639C272-E660-4861-ADE0-266E36485408}" type="pres">
      <dgm:prSet presAssocID="{31624FE6-5346-4F98-BDC3-DA7005F4FF85}" presName="rootConnector" presStyleLbl="node3" presStyleIdx="0" presStyleCnt="0"/>
      <dgm:spPr/>
      <dgm:t>
        <a:bodyPr/>
        <a:lstStyle/>
        <a:p>
          <a:endParaRPr lang="en-US"/>
        </a:p>
      </dgm:t>
    </dgm:pt>
    <dgm:pt modelId="{9E37F434-AE09-4D53-B9E6-0E2A7D1B7484}" type="pres">
      <dgm:prSet presAssocID="{31624FE6-5346-4F98-BDC3-DA7005F4FF85}" presName="hierChild4" presStyleCnt="0"/>
      <dgm:spPr/>
    </dgm:pt>
    <dgm:pt modelId="{452B9DEB-4153-4EBA-B801-E3F42003F17B}" type="pres">
      <dgm:prSet presAssocID="{31624FE6-5346-4F98-BDC3-DA7005F4FF85}" presName="hierChild5" presStyleCnt="0"/>
      <dgm:spPr/>
    </dgm:pt>
    <dgm:pt modelId="{52C90600-1425-491E-8170-113321895025}" type="pres">
      <dgm:prSet presAssocID="{8B9F6075-045D-4C61-BC4C-69A0098411B8}" presName="Name37" presStyleLbl="parChTrans1D3" presStyleIdx="4" presStyleCnt="17"/>
      <dgm:spPr/>
      <dgm:t>
        <a:bodyPr/>
        <a:lstStyle/>
        <a:p>
          <a:endParaRPr lang="en-US"/>
        </a:p>
      </dgm:t>
    </dgm:pt>
    <dgm:pt modelId="{1E5479F5-6C6D-4C7B-A5DA-79B3213A6923}" type="pres">
      <dgm:prSet presAssocID="{2CCF02BD-E56A-433D-B1B7-87BA8DECD81A}" presName="hierRoot2" presStyleCnt="0">
        <dgm:presLayoutVars>
          <dgm:hierBranch val="init"/>
        </dgm:presLayoutVars>
      </dgm:prSet>
      <dgm:spPr/>
    </dgm:pt>
    <dgm:pt modelId="{CF23DC99-4F0B-423D-8038-3283287AABFE}" type="pres">
      <dgm:prSet presAssocID="{2CCF02BD-E56A-433D-B1B7-87BA8DECD81A}" presName="rootComposite" presStyleCnt="0"/>
      <dgm:spPr/>
    </dgm:pt>
    <dgm:pt modelId="{796AE6E7-6A14-4F06-8E41-A26711614287}" type="pres">
      <dgm:prSet presAssocID="{2CCF02BD-E56A-433D-B1B7-87BA8DECD81A}" presName="rootText" presStyleLbl="node1" presStyleIdx="5" presStyleCnt="21">
        <dgm:presLayoutVars>
          <dgm:chMax/>
          <dgm:chPref val="3"/>
        </dgm:presLayoutVars>
      </dgm:prSet>
      <dgm:spPr/>
      <dgm:t>
        <a:bodyPr/>
        <a:lstStyle/>
        <a:p>
          <a:endParaRPr lang="en-US"/>
        </a:p>
      </dgm:t>
    </dgm:pt>
    <dgm:pt modelId="{EE4D9D63-E9F9-413F-93B3-6BF22FEFE7C6}" type="pres">
      <dgm:prSet presAssocID="{2CCF02BD-E56A-433D-B1B7-87BA8DECD81A}" presName="titleText2" presStyleLbl="fgAcc1" presStyleIdx="5" presStyleCnt="21" custLinFactNeighborY="19580">
        <dgm:presLayoutVars>
          <dgm:chMax val="0"/>
          <dgm:chPref val="0"/>
        </dgm:presLayoutVars>
      </dgm:prSet>
      <dgm:spPr/>
      <dgm:t>
        <a:bodyPr/>
        <a:lstStyle/>
        <a:p>
          <a:endParaRPr lang="en-US"/>
        </a:p>
      </dgm:t>
    </dgm:pt>
    <dgm:pt modelId="{66E98020-72B6-4FBB-A33A-F17798013FAA}" type="pres">
      <dgm:prSet presAssocID="{2CCF02BD-E56A-433D-B1B7-87BA8DECD81A}" presName="rootConnector" presStyleLbl="node3" presStyleIdx="0" presStyleCnt="0"/>
      <dgm:spPr/>
      <dgm:t>
        <a:bodyPr/>
        <a:lstStyle/>
        <a:p>
          <a:endParaRPr lang="en-US"/>
        </a:p>
      </dgm:t>
    </dgm:pt>
    <dgm:pt modelId="{A57734C3-9ED5-4080-9688-C9297EC54B3D}" type="pres">
      <dgm:prSet presAssocID="{2CCF02BD-E56A-433D-B1B7-87BA8DECD81A}" presName="hierChild4" presStyleCnt="0"/>
      <dgm:spPr/>
    </dgm:pt>
    <dgm:pt modelId="{539147BE-0C8A-4D31-B751-2EBB890812E7}" type="pres">
      <dgm:prSet presAssocID="{2CCF02BD-E56A-433D-B1B7-87BA8DECD81A}" presName="hierChild5" presStyleCnt="0"/>
      <dgm:spPr/>
    </dgm:pt>
    <dgm:pt modelId="{9451E829-EEA0-4F0B-9A43-193D43362447}" type="pres">
      <dgm:prSet presAssocID="{3FF07315-EE14-496A-B96E-D7D11767ABD3}" presName="Name37" presStyleLbl="parChTrans1D3" presStyleIdx="5" presStyleCnt="17"/>
      <dgm:spPr/>
      <dgm:t>
        <a:bodyPr/>
        <a:lstStyle/>
        <a:p>
          <a:endParaRPr lang="en-US"/>
        </a:p>
      </dgm:t>
    </dgm:pt>
    <dgm:pt modelId="{4A1FDA61-8AA4-421B-A1BF-9FF4BA06525B}" type="pres">
      <dgm:prSet presAssocID="{076A195A-7DFC-40CD-951E-3B4DE6C3599E}" presName="hierRoot2" presStyleCnt="0">
        <dgm:presLayoutVars>
          <dgm:hierBranch val="init"/>
        </dgm:presLayoutVars>
      </dgm:prSet>
      <dgm:spPr/>
    </dgm:pt>
    <dgm:pt modelId="{C0DEDACD-8BB1-4EA5-8C57-B3F7947278EC}" type="pres">
      <dgm:prSet presAssocID="{076A195A-7DFC-40CD-951E-3B4DE6C3599E}" presName="rootComposite" presStyleCnt="0"/>
      <dgm:spPr/>
    </dgm:pt>
    <dgm:pt modelId="{00FB8460-4EFD-4CC5-B8AD-F54B355B0E1B}" type="pres">
      <dgm:prSet presAssocID="{076A195A-7DFC-40CD-951E-3B4DE6C3599E}" presName="rootText" presStyleLbl="node1" presStyleIdx="6" presStyleCnt="21">
        <dgm:presLayoutVars>
          <dgm:chMax/>
          <dgm:chPref val="3"/>
        </dgm:presLayoutVars>
      </dgm:prSet>
      <dgm:spPr/>
      <dgm:t>
        <a:bodyPr/>
        <a:lstStyle/>
        <a:p>
          <a:endParaRPr lang="en-US"/>
        </a:p>
      </dgm:t>
    </dgm:pt>
    <dgm:pt modelId="{33A459BA-4965-4CCD-AD67-9D0E9E3C23EE}" type="pres">
      <dgm:prSet presAssocID="{076A195A-7DFC-40CD-951E-3B4DE6C3599E}" presName="titleText2" presStyleLbl="fgAcc1" presStyleIdx="6" presStyleCnt="21" custScaleX="120683" custScaleY="115887" custLinFactNeighborY="13053">
        <dgm:presLayoutVars>
          <dgm:chMax val="0"/>
          <dgm:chPref val="0"/>
        </dgm:presLayoutVars>
      </dgm:prSet>
      <dgm:spPr/>
      <dgm:t>
        <a:bodyPr/>
        <a:lstStyle/>
        <a:p>
          <a:endParaRPr lang="en-US"/>
        </a:p>
      </dgm:t>
    </dgm:pt>
    <dgm:pt modelId="{A8FE57B0-9C3A-426C-AE2A-81BA5D38EA6F}" type="pres">
      <dgm:prSet presAssocID="{076A195A-7DFC-40CD-951E-3B4DE6C3599E}" presName="rootConnector" presStyleLbl="node3" presStyleIdx="0" presStyleCnt="0"/>
      <dgm:spPr/>
      <dgm:t>
        <a:bodyPr/>
        <a:lstStyle/>
        <a:p>
          <a:endParaRPr lang="en-US"/>
        </a:p>
      </dgm:t>
    </dgm:pt>
    <dgm:pt modelId="{358E8DED-76D5-4881-A998-F3660E0D89C5}" type="pres">
      <dgm:prSet presAssocID="{076A195A-7DFC-40CD-951E-3B4DE6C3599E}" presName="hierChild4" presStyleCnt="0"/>
      <dgm:spPr/>
    </dgm:pt>
    <dgm:pt modelId="{3C8EBFBB-ED36-4E2A-82A5-FC2BB32E5C1D}" type="pres">
      <dgm:prSet presAssocID="{076A195A-7DFC-40CD-951E-3B4DE6C3599E}" presName="hierChild5" presStyleCnt="0"/>
      <dgm:spPr/>
    </dgm:pt>
    <dgm:pt modelId="{C7A99A9C-F773-4E43-B28A-A27522570A5D}" type="pres">
      <dgm:prSet presAssocID="{A568B29B-729C-4D13-9C0A-5489C5EDEE4F}" presName="Name37" presStyleLbl="parChTrans1D3" presStyleIdx="6" presStyleCnt="17"/>
      <dgm:spPr/>
      <dgm:t>
        <a:bodyPr/>
        <a:lstStyle/>
        <a:p>
          <a:endParaRPr lang="en-US"/>
        </a:p>
      </dgm:t>
    </dgm:pt>
    <dgm:pt modelId="{24C13C26-5D6E-42DA-A067-334D0B42087C}" type="pres">
      <dgm:prSet presAssocID="{3C53BEE7-604C-4EA2-B9E3-C18404967C2C}" presName="hierRoot2" presStyleCnt="0">
        <dgm:presLayoutVars>
          <dgm:hierBranch val="init"/>
        </dgm:presLayoutVars>
      </dgm:prSet>
      <dgm:spPr/>
    </dgm:pt>
    <dgm:pt modelId="{25C5EB78-FDBF-4311-BE1A-A73DCE41D778}" type="pres">
      <dgm:prSet presAssocID="{3C53BEE7-604C-4EA2-B9E3-C18404967C2C}" presName="rootComposite" presStyleCnt="0"/>
      <dgm:spPr/>
    </dgm:pt>
    <dgm:pt modelId="{82D1DEB2-DF13-4C06-8A1F-2D6F66B8D754}" type="pres">
      <dgm:prSet presAssocID="{3C53BEE7-604C-4EA2-B9E3-C18404967C2C}" presName="rootText" presStyleLbl="node1" presStyleIdx="7" presStyleCnt="21" custScaleX="118279">
        <dgm:presLayoutVars>
          <dgm:chMax/>
          <dgm:chPref val="3"/>
        </dgm:presLayoutVars>
      </dgm:prSet>
      <dgm:spPr/>
      <dgm:t>
        <a:bodyPr/>
        <a:lstStyle/>
        <a:p>
          <a:endParaRPr lang="en-US"/>
        </a:p>
      </dgm:t>
    </dgm:pt>
    <dgm:pt modelId="{D86E230C-E0D5-4181-B32B-D823FB452EE3}" type="pres">
      <dgm:prSet presAssocID="{3C53BEE7-604C-4EA2-B9E3-C18404967C2C}" presName="titleText2" presStyleLbl="fgAcc1" presStyleIdx="7" presStyleCnt="21" custScaleX="131057" custScaleY="123283" custLinFactNeighborX="-1304" custLinFactNeighborY="20395">
        <dgm:presLayoutVars>
          <dgm:chMax val="0"/>
          <dgm:chPref val="0"/>
        </dgm:presLayoutVars>
      </dgm:prSet>
      <dgm:spPr/>
      <dgm:t>
        <a:bodyPr/>
        <a:lstStyle/>
        <a:p>
          <a:endParaRPr lang="en-US"/>
        </a:p>
      </dgm:t>
    </dgm:pt>
    <dgm:pt modelId="{B1D57421-7E70-4981-8674-35E9A159C6C5}" type="pres">
      <dgm:prSet presAssocID="{3C53BEE7-604C-4EA2-B9E3-C18404967C2C}" presName="rootConnector" presStyleLbl="node3" presStyleIdx="0" presStyleCnt="0"/>
      <dgm:spPr/>
      <dgm:t>
        <a:bodyPr/>
        <a:lstStyle/>
        <a:p>
          <a:endParaRPr lang="en-US"/>
        </a:p>
      </dgm:t>
    </dgm:pt>
    <dgm:pt modelId="{8ACBEB3A-AC6E-4681-954C-4CC2C0264970}" type="pres">
      <dgm:prSet presAssocID="{3C53BEE7-604C-4EA2-B9E3-C18404967C2C}" presName="hierChild4" presStyleCnt="0"/>
      <dgm:spPr/>
    </dgm:pt>
    <dgm:pt modelId="{198C9C0A-4A18-495A-8736-9C32493AA70D}" type="pres">
      <dgm:prSet presAssocID="{3C53BEE7-604C-4EA2-B9E3-C18404967C2C}" presName="hierChild5" presStyleCnt="0"/>
      <dgm:spPr/>
    </dgm:pt>
    <dgm:pt modelId="{27F6F6BB-F306-43B5-8F10-6FD4A036D7B3}" type="pres">
      <dgm:prSet presAssocID="{16D4E441-6AA0-4C54-8782-4D87D8F55143}" presName="Name37" presStyleLbl="parChTrans1D3" presStyleIdx="7" presStyleCnt="17"/>
      <dgm:spPr/>
      <dgm:t>
        <a:bodyPr/>
        <a:lstStyle/>
        <a:p>
          <a:endParaRPr lang="en-US"/>
        </a:p>
      </dgm:t>
    </dgm:pt>
    <dgm:pt modelId="{66EB961C-6B9A-463A-826F-120FBEC8A885}" type="pres">
      <dgm:prSet presAssocID="{7B25C46E-A135-45AD-B77C-FA5FAF651890}" presName="hierRoot2" presStyleCnt="0">
        <dgm:presLayoutVars>
          <dgm:hierBranch val="init"/>
        </dgm:presLayoutVars>
      </dgm:prSet>
      <dgm:spPr/>
    </dgm:pt>
    <dgm:pt modelId="{ECFA7A15-78CE-49FD-89D8-64DD930814DE}" type="pres">
      <dgm:prSet presAssocID="{7B25C46E-A135-45AD-B77C-FA5FAF651890}" presName="rootComposite" presStyleCnt="0"/>
      <dgm:spPr/>
    </dgm:pt>
    <dgm:pt modelId="{CD52431A-8353-4552-8DC4-E4D4FC81205C}" type="pres">
      <dgm:prSet presAssocID="{7B25C46E-A135-45AD-B77C-FA5FAF651890}" presName="rootText" presStyleLbl="node1" presStyleIdx="8" presStyleCnt="21" custScaleX="119374">
        <dgm:presLayoutVars>
          <dgm:chMax/>
          <dgm:chPref val="3"/>
        </dgm:presLayoutVars>
      </dgm:prSet>
      <dgm:spPr/>
      <dgm:t>
        <a:bodyPr/>
        <a:lstStyle/>
        <a:p>
          <a:endParaRPr lang="en-US"/>
        </a:p>
      </dgm:t>
    </dgm:pt>
    <dgm:pt modelId="{D1FF8DF6-34AA-4DA1-ADD8-4DFDA7BD9080}" type="pres">
      <dgm:prSet presAssocID="{7B25C46E-A135-45AD-B77C-FA5FAF651890}" presName="titleText2" presStyleLbl="fgAcc1" presStyleIdx="8" presStyleCnt="21" custLinFactNeighborX="13040" custLinFactNeighborY="27196">
        <dgm:presLayoutVars>
          <dgm:chMax val="0"/>
          <dgm:chPref val="0"/>
        </dgm:presLayoutVars>
      </dgm:prSet>
      <dgm:spPr/>
      <dgm:t>
        <a:bodyPr/>
        <a:lstStyle/>
        <a:p>
          <a:endParaRPr lang="en-US"/>
        </a:p>
      </dgm:t>
    </dgm:pt>
    <dgm:pt modelId="{FF31FC53-70BF-4963-ADFB-ABCD880EC867}" type="pres">
      <dgm:prSet presAssocID="{7B25C46E-A135-45AD-B77C-FA5FAF651890}" presName="rootConnector" presStyleLbl="node3" presStyleIdx="0" presStyleCnt="0"/>
      <dgm:spPr/>
      <dgm:t>
        <a:bodyPr/>
        <a:lstStyle/>
        <a:p>
          <a:endParaRPr lang="en-US"/>
        </a:p>
      </dgm:t>
    </dgm:pt>
    <dgm:pt modelId="{31C80588-13AD-49EA-82D7-69569D02B1F0}" type="pres">
      <dgm:prSet presAssocID="{7B25C46E-A135-45AD-B77C-FA5FAF651890}" presName="hierChild4" presStyleCnt="0"/>
      <dgm:spPr/>
    </dgm:pt>
    <dgm:pt modelId="{93BB5CA5-BB9C-475F-8708-FABEE4F35FE6}" type="pres">
      <dgm:prSet presAssocID="{7B25C46E-A135-45AD-B77C-FA5FAF651890}" presName="hierChild5" presStyleCnt="0"/>
      <dgm:spPr/>
    </dgm:pt>
    <dgm:pt modelId="{928F56A0-3C2E-4325-A031-119B5A30EAEB}" type="pres">
      <dgm:prSet presAssocID="{F873EE12-4B32-49E1-A7BD-C6748C00DF28}" presName="hierChild5" presStyleCnt="0"/>
      <dgm:spPr/>
    </dgm:pt>
    <dgm:pt modelId="{858DC598-A7F5-488D-82C8-84726701F3F8}" type="pres">
      <dgm:prSet presAssocID="{0E1FF881-4B6C-44A7-BEE5-28D9F482EB9C}" presName="Name44" presStyleLbl="parChTrans1D2" presStyleIdx="1" presStyleCnt="5"/>
      <dgm:spPr/>
      <dgm:t>
        <a:bodyPr/>
        <a:lstStyle/>
        <a:p>
          <a:endParaRPr lang="en-US"/>
        </a:p>
      </dgm:t>
    </dgm:pt>
    <dgm:pt modelId="{12CAB457-6CEC-463B-9443-22811E0BE1F7}" type="pres">
      <dgm:prSet presAssocID="{2060DFA9-2D40-4DD9-AB1D-15F359F0DA98}" presName="hierRoot2" presStyleCnt="0">
        <dgm:presLayoutVars>
          <dgm:hierBranch val="init"/>
        </dgm:presLayoutVars>
      </dgm:prSet>
      <dgm:spPr/>
    </dgm:pt>
    <dgm:pt modelId="{90FD9A6F-E5BF-412A-B6CB-A57C34726123}" type="pres">
      <dgm:prSet presAssocID="{2060DFA9-2D40-4DD9-AB1D-15F359F0DA98}" presName="rootComposite" presStyleCnt="0"/>
      <dgm:spPr/>
    </dgm:pt>
    <dgm:pt modelId="{3E036986-E784-42DC-A8F8-A5597FD7E358}" type="pres">
      <dgm:prSet presAssocID="{2060DFA9-2D40-4DD9-AB1D-15F359F0DA98}" presName="rootText" presStyleLbl="node1" presStyleIdx="9" presStyleCnt="21">
        <dgm:presLayoutVars>
          <dgm:chMax/>
          <dgm:chPref val="3"/>
        </dgm:presLayoutVars>
      </dgm:prSet>
      <dgm:spPr/>
      <dgm:t>
        <a:bodyPr/>
        <a:lstStyle/>
        <a:p>
          <a:endParaRPr lang="en-US"/>
        </a:p>
      </dgm:t>
    </dgm:pt>
    <dgm:pt modelId="{7B094339-E2B9-4506-A490-9720200AA945}" type="pres">
      <dgm:prSet presAssocID="{2060DFA9-2D40-4DD9-AB1D-15F359F0DA98}" presName="titleText2" presStyleLbl="fgAcc1" presStyleIdx="9" presStyleCnt="21" custLinFactX="487475" custLinFactY="-759861" custLinFactNeighborX="500000" custLinFactNeighborY="-800000">
        <dgm:presLayoutVars>
          <dgm:chMax val="0"/>
          <dgm:chPref val="0"/>
        </dgm:presLayoutVars>
      </dgm:prSet>
      <dgm:spPr/>
      <dgm:t>
        <a:bodyPr/>
        <a:lstStyle/>
        <a:p>
          <a:endParaRPr lang="en-US"/>
        </a:p>
      </dgm:t>
    </dgm:pt>
    <dgm:pt modelId="{76BCD2DE-7EFF-4D6B-A9D9-7D0956A8C920}" type="pres">
      <dgm:prSet presAssocID="{2060DFA9-2D40-4DD9-AB1D-15F359F0DA98}" presName="rootConnector" presStyleLbl="node2" presStyleIdx="0" presStyleCnt="0"/>
      <dgm:spPr/>
      <dgm:t>
        <a:bodyPr/>
        <a:lstStyle/>
        <a:p>
          <a:endParaRPr lang="en-US"/>
        </a:p>
      </dgm:t>
    </dgm:pt>
    <dgm:pt modelId="{1E211EFB-20D6-4DF8-B169-870739E23647}" type="pres">
      <dgm:prSet presAssocID="{2060DFA9-2D40-4DD9-AB1D-15F359F0DA98}" presName="hierChild4" presStyleCnt="0"/>
      <dgm:spPr/>
    </dgm:pt>
    <dgm:pt modelId="{0A917F62-8FF8-4BA1-9877-DA77840FE3E7}" type="pres">
      <dgm:prSet presAssocID="{FDB218EE-6C2B-4F6F-A9AD-757C538D0637}" presName="Name37" presStyleLbl="parChTrans1D3" presStyleIdx="8" presStyleCnt="17"/>
      <dgm:spPr/>
      <dgm:t>
        <a:bodyPr/>
        <a:lstStyle/>
        <a:p>
          <a:endParaRPr lang="en-US"/>
        </a:p>
      </dgm:t>
    </dgm:pt>
    <dgm:pt modelId="{8C6B6A0B-E041-4BA2-A761-85EFC6315021}" type="pres">
      <dgm:prSet presAssocID="{2BE3B3FA-6DCE-424D-A9F0-D8906FD765DD}" presName="hierRoot2" presStyleCnt="0">
        <dgm:presLayoutVars>
          <dgm:hierBranch val="init"/>
        </dgm:presLayoutVars>
      </dgm:prSet>
      <dgm:spPr/>
    </dgm:pt>
    <dgm:pt modelId="{8FC3E816-CE28-4F20-8F26-A9F7E1CA8FD5}" type="pres">
      <dgm:prSet presAssocID="{2BE3B3FA-6DCE-424D-A9F0-D8906FD765DD}" presName="rootComposite" presStyleCnt="0"/>
      <dgm:spPr/>
    </dgm:pt>
    <dgm:pt modelId="{ACA405A6-2A94-431C-B614-7B0A1F79F011}" type="pres">
      <dgm:prSet presAssocID="{2BE3B3FA-6DCE-424D-A9F0-D8906FD765DD}" presName="rootText" presStyleLbl="node1" presStyleIdx="10" presStyleCnt="21" custScaleX="110107">
        <dgm:presLayoutVars>
          <dgm:chMax/>
          <dgm:chPref val="3"/>
        </dgm:presLayoutVars>
      </dgm:prSet>
      <dgm:spPr/>
      <dgm:t>
        <a:bodyPr/>
        <a:lstStyle/>
        <a:p>
          <a:endParaRPr lang="en-US"/>
        </a:p>
      </dgm:t>
    </dgm:pt>
    <dgm:pt modelId="{81933B74-6362-4F16-8959-4DD55C3243BE}" type="pres">
      <dgm:prSet presAssocID="{2BE3B3FA-6DCE-424D-A9F0-D8906FD765DD}" presName="titleText2" presStyleLbl="fgAcc1" presStyleIdx="10" presStyleCnt="21" custScaleX="139734" custScaleY="108396">
        <dgm:presLayoutVars>
          <dgm:chMax val="0"/>
          <dgm:chPref val="0"/>
        </dgm:presLayoutVars>
      </dgm:prSet>
      <dgm:spPr/>
      <dgm:t>
        <a:bodyPr/>
        <a:lstStyle/>
        <a:p>
          <a:endParaRPr lang="en-US"/>
        </a:p>
      </dgm:t>
    </dgm:pt>
    <dgm:pt modelId="{77A9BBB1-AE04-4184-AFED-EBC294E387F8}" type="pres">
      <dgm:prSet presAssocID="{2BE3B3FA-6DCE-424D-A9F0-D8906FD765DD}" presName="rootConnector" presStyleLbl="node3" presStyleIdx="0" presStyleCnt="0"/>
      <dgm:spPr/>
      <dgm:t>
        <a:bodyPr/>
        <a:lstStyle/>
        <a:p>
          <a:endParaRPr lang="en-US"/>
        </a:p>
      </dgm:t>
    </dgm:pt>
    <dgm:pt modelId="{1B5B19C1-EAF9-4155-AD83-2F85411E4E81}" type="pres">
      <dgm:prSet presAssocID="{2BE3B3FA-6DCE-424D-A9F0-D8906FD765DD}" presName="hierChild4" presStyleCnt="0"/>
      <dgm:spPr/>
    </dgm:pt>
    <dgm:pt modelId="{A22CD61C-6678-4EA7-A154-734DC171EA96}" type="pres">
      <dgm:prSet presAssocID="{2BE3B3FA-6DCE-424D-A9F0-D8906FD765DD}" presName="hierChild5" presStyleCnt="0"/>
      <dgm:spPr/>
    </dgm:pt>
    <dgm:pt modelId="{9B444F55-A721-4A33-A932-B5CD5BF8CB22}" type="pres">
      <dgm:prSet presAssocID="{3BF5D634-BA48-485A-AB8C-C149013434B2}" presName="Name37" presStyleLbl="parChTrans1D3" presStyleIdx="9" presStyleCnt="17"/>
      <dgm:spPr/>
      <dgm:t>
        <a:bodyPr/>
        <a:lstStyle/>
        <a:p>
          <a:endParaRPr lang="en-US"/>
        </a:p>
      </dgm:t>
    </dgm:pt>
    <dgm:pt modelId="{444696CA-EBDE-4E06-8055-6AC53F9CB9C7}" type="pres">
      <dgm:prSet presAssocID="{FFECFB69-0102-4D94-B6E5-BD8DEE318F30}" presName="hierRoot2" presStyleCnt="0">
        <dgm:presLayoutVars>
          <dgm:hierBranch val="init"/>
        </dgm:presLayoutVars>
      </dgm:prSet>
      <dgm:spPr/>
    </dgm:pt>
    <dgm:pt modelId="{8B7606E7-14A9-417B-8109-3256CBA5C3DF}" type="pres">
      <dgm:prSet presAssocID="{FFECFB69-0102-4D94-B6E5-BD8DEE318F30}" presName="rootComposite" presStyleCnt="0"/>
      <dgm:spPr/>
    </dgm:pt>
    <dgm:pt modelId="{41F9FABF-9385-44D9-B539-CB2928CD6621}" type="pres">
      <dgm:prSet presAssocID="{FFECFB69-0102-4D94-B6E5-BD8DEE318F30}" presName="rootText" presStyleLbl="node1" presStyleIdx="11" presStyleCnt="21">
        <dgm:presLayoutVars>
          <dgm:chMax/>
          <dgm:chPref val="3"/>
        </dgm:presLayoutVars>
      </dgm:prSet>
      <dgm:spPr/>
      <dgm:t>
        <a:bodyPr/>
        <a:lstStyle/>
        <a:p>
          <a:endParaRPr lang="en-US"/>
        </a:p>
      </dgm:t>
    </dgm:pt>
    <dgm:pt modelId="{1AEE45C6-A96A-4D7D-BD77-4247FA76AC0C}" type="pres">
      <dgm:prSet presAssocID="{FFECFB69-0102-4D94-B6E5-BD8DEE318F30}" presName="titleText2" presStyleLbl="fgAcc1" presStyleIdx="11" presStyleCnt="21" custScaleX="128680" custScaleY="115507">
        <dgm:presLayoutVars>
          <dgm:chMax val="0"/>
          <dgm:chPref val="0"/>
        </dgm:presLayoutVars>
      </dgm:prSet>
      <dgm:spPr/>
      <dgm:t>
        <a:bodyPr/>
        <a:lstStyle/>
        <a:p>
          <a:endParaRPr lang="en-US"/>
        </a:p>
      </dgm:t>
    </dgm:pt>
    <dgm:pt modelId="{547F6FAE-E1DD-4E76-8018-535C1683D156}" type="pres">
      <dgm:prSet presAssocID="{FFECFB69-0102-4D94-B6E5-BD8DEE318F30}" presName="rootConnector" presStyleLbl="node3" presStyleIdx="0" presStyleCnt="0"/>
      <dgm:spPr/>
      <dgm:t>
        <a:bodyPr/>
        <a:lstStyle/>
        <a:p>
          <a:endParaRPr lang="en-US"/>
        </a:p>
      </dgm:t>
    </dgm:pt>
    <dgm:pt modelId="{CC62B93F-3CB2-49E5-B339-13676A927A1C}" type="pres">
      <dgm:prSet presAssocID="{FFECFB69-0102-4D94-B6E5-BD8DEE318F30}" presName="hierChild4" presStyleCnt="0"/>
      <dgm:spPr/>
    </dgm:pt>
    <dgm:pt modelId="{CB6C1281-0C76-4D97-BBB0-409FC280E8A5}" type="pres">
      <dgm:prSet presAssocID="{FFECFB69-0102-4D94-B6E5-BD8DEE318F30}" presName="hierChild5" presStyleCnt="0"/>
      <dgm:spPr/>
    </dgm:pt>
    <dgm:pt modelId="{93E8EDA8-8F46-40C1-8A9C-EC2E4C6ECA6D}" type="pres">
      <dgm:prSet presAssocID="{32A4CB92-9F0D-4515-A41A-AED856E3BFFB}" presName="Name37" presStyleLbl="parChTrans1D3" presStyleIdx="10" presStyleCnt="17"/>
      <dgm:spPr/>
      <dgm:t>
        <a:bodyPr/>
        <a:lstStyle/>
        <a:p>
          <a:endParaRPr lang="en-US"/>
        </a:p>
      </dgm:t>
    </dgm:pt>
    <dgm:pt modelId="{713EADC7-2BD8-4D47-B33C-AFAAA37824F2}" type="pres">
      <dgm:prSet presAssocID="{79F950CF-3FAB-47B1-AAFA-B2E8FFB39A65}" presName="hierRoot2" presStyleCnt="0">
        <dgm:presLayoutVars>
          <dgm:hierBranch val="init"/>
        </dgm:presLayoutVars>
      </dgm:prSet>
      <dgm:spPr/>
    </dgm:pt>
    <dgm:pt modelId="{9D0CFD49-43F0-4F72-BFD1-155EA7C46B2E}" type="pres">
      <dgm:prSet presAssocID="{79F950CF-3FAB-47B1-AAFA-B2E8FFB39A65}" presName="rootComposite" presStyleCnt="0"/>
      <dgm:spPr/>
    </dgm:pt>
    <dgm:pt modelId="{699C4615-19A6-44B2-910A-FB9D892AB2AB}" type="pres">
      <dgm:prSet presAssocID="{79F950CF-3FAB-47B1-AAFA-B2E8FFB39A65}" presName="rootText" presStyleLbl="node1" presStyleIdx="12" presStyleCnt="21">
        <dgm:presLayoutVars>
          <dgm:chMax/>
          <dgm:chPref val="3"/>
        </dgm:presLayoutVars>
      </dgm:prSet>
      <dgm:spPr/>
      <dgm:t>
        <a:bodyPr/>
        <a:lstStyle/>
        <a:p>
          <a:endParaRPr lang="en-US"/>
        </a:p>
      </dgm:t>
    </dgm:pt>
    <dgm:pt modelId="{00868CE6-9D07-4DEA-9433-4E141DB08D40}" type="pres">
      <dgm:prSet presAssocID="{79F950CF-3FAB-47B1-AAFA-B2E8FFB39A65}" presName="titleText2" presStyleLbl="fgAcc1" presStyleIdx="12" presStyleCnt="21">
        <dgm:presLayoutVars>
          <dgm:chMax val="0"/>
          <dgm:chPref val="0"/>
        </dgm:presLayoutVars>
      </dgm:prSet>
      <dgm:spPr/>
      <dgm:t>
        <a:bodyPr/>
        <a:lstStyle/>
        <a:p>
          <a:endParaRPr lang="en-US"/>
        </a:p>
      </dgm:t>
    </dgm:pt>
    <dgm:pt modelId="{E473D451-2C58-4636-ADCF-8A3910B89471}" type="pres">
      <dgm:prSet presAssocID="{79F950CF-3FAB-47B1-AAFA-B2E8FFB39A65}" presName="rootConnector" presStyleLbl="node3" presStyleIdx="0" presStyleCnt="0"/>
      <dgm:spPr/>
      <dgm:t>
        <a:bodyPr/>
        <a:lstStyle/>
        <a:p>
          <a:endParaRPr lang="en-US"/>
        </a:p>
      </dgm:t>
    </dgm:pt>
    <dgm:pt modelId="{122FB308-7486-4FB5-8ECB-2F624CE35A39}" type="pres">
      <dgm:prSet presAssocID="{79F950CF-3FAB-47B1-AAFA-B2E8FFB39A65}" presName="hierChild4" presStyleCnt="0"/>
      <dgm:spPr/>
    </dgm:pt>
    <dgm:pt modelId="{55FC4631-E889-423B-89A0-72672F05A512}" type="pres">
      <dgm:prSet presAssocID="{79F950CF-3FAB-47B1-AAFA-B2E8FFB39A65}" presName="hierChild5" presStyleCnt="0"/>
      <dgm:spPr/>
    </dgm:pt>
    <dgm:pt modelId="{85ED9CAE-2A94-4C52-BDD0-2A077940ADFA}" type="pres">
      <dgm:prSet presAssocID="{972E0C46-8DA6-4E54-A9E9-46364BB789B4}" presName="Name37" presStyleLbl="parChTrans1D3" presStyleIdx="11" presStyleCnt="17"/>
      <dgm:spPr/>
      <dgm:t>
        <a:bodyPr/>
        <a:lstStyle/>
        <a:p>
          <a:endParaRPr lang="en-US"/>
        </a:p>
      </dgm:t>
    </dgm:pt>
    <dgm:pt modelId="{FDC76F22-34F7-4377-9529-F57E223D620B}" type="pres">
      <dgm:prSet presAssocID="{96B9EEF7-9676-4262-A8E7-F999C4C987D3}" presName="hierRoot2" presStyleCnt="0">
        <dgm:presLayoutVars>
          <dgm:hierBranch val="init"/>
        </dgm:presLayoutVars>
      </dgm:prSet>
      <dgm:spPr/>
    </dgm:pt>
    <dgm:pt modelId="{F294D73F-7924-4043-97EE-F98FFCB4B9AB}" type="pres">
      <dgm:prSet presAssocID="{96B9EEF7-9676-4262-A8E7-F999C4C987D3}" presName="rootComposite" presStyleCnt="0"/>
      <dgm:spPr/>
    </dgm:pt>
    <dgm:pt modelId="{0560929A-2B6C-4013-8368-27486F5D3F56}" type="pres">
      <dgm:prSet presAssocID="{96B9EEF7-9676-4262-A8E7-F999C4C987D3}" presName="rootText" presStyleLbl="node1" presStyleIdx="13" presStyleCnt="21" custScaleX="108279">
        <dgm:presLayoutVars>
          <dgm:chMax/>
          <dgm:chPref val="3"/>
        </dgm:presLayoutVars>
      </dgm:prSet>
      <dgm:spPr/>
      <dgm:t>
        <a:bodyPr/>
        <a:lstStyle/>
        <a:p>
          <a:endParaRPr lang="en-US"/>
        </a:p>
      </dgm:t>
    </dgm:pt>
    <dgm:pt modelId="{089F514B-8713-45A4-8808-B052AD77918C}" type="pres">
      <dgm:prSet presAssocID="{96B9EEF7-9676-4262-A8E7-F999C4C987D3}" presName="titleText2" presStyleLbl="fgAcc1" presStyleIdx="13" presStyleCnt="21">
        <dgm:presLayoutVars>
          <dgm:chMax val="0"/>
          <dgm:chPref val="0"/>
        </dgm:presLayoutVars>
      </dgm:prSet>
      <dgm:spPr/>
      <dgm:t>
        <a:bodyPr/>
        <a:lstStyle/>
        <a:p>
          <a:endParaRPr lang="en-US"/>
        </a:p>
      </dgm:t>
    </dgm:pt>
    <dgm:pt modelId="{292FDE77-5390-4007-9EFB-79A9C7F4EFE4}" type="pres">
      <dgm:prSet presAssocID="{96B9EEF7-9676-4262-A8E7-F999C4C987D3}" presName="rootConnector" presStyleLbl="node3" presStyleIdx="0" presStyleCnt="0"/>
      <dgm:spPr/>
      <dgm:t>
        <a:bodyPr/>
        <a:lstStyle/>
        <a:p>
          <a:endParaRPr lang="en-US"/>
        </a:p>
      </dgm:t>
    </dgm:pt>
    <dgm:pt modelId="{89E64857-B8EF-469B-9A08-73E1EF5A063E}" type="pres">
      <dgm:prSet presAssocID="{96B9EEF7-9676-4262-A8E7-F999C4C987D3}" presName="hierChild4" presStyleCnt="0"/>
      <dgm:spPr/>
    </dgm:pt>
    <dgm:pt modelId="{B821AB58-1BB2-474D-B00A-201B9BC1F180}" type="pres">
      <dgm:prSet presAssocID="{96B9EEF7-9676-4262-A8E7-F999C4C987D3}" presName="hierChild5" presStyleCnt="0"/>
      <dgm:spPr/>
    </dgm:pt>
    <dgm:pt modelId="{253BC7F3-4927-456E-B8D1-548FC9E72E8E}" type="pres">
      <dgm:prSet presAssocID="{0AB425C3-0957-48C5-93E1-0809B0D34CA2}" presName="Name37" presStyleLbl="parChTrans1D3" presStyleIdx="12" presStyleCnt="17"/>
      <dgm:spPr/>
      <dgm:t>
        <a:bodyPr/>
        <a:lstStyle/>
        <a:p>
          <a:endParaRPr lang="en-US"/>
        </a:p>
      </dgm:t>
    </dgm:pt>
    <dgm:pt modelId="{B8658FD9-445C-4AEA-8285-858D9BA3CEC6}" type="pres">
      <dgm:prSet presAssocID="{15F44094-AFB0-4FDF-B9F5-36DC681D8CE0}" presName="hierRoot2" presStyleCnt="0">
        <dgm:presLayoutVars>
          <dgm:hierBranch val="init"/>
        </dgm:presLayoutVars>
      </dgm:prSet>
      <dgm:spPr/>
    </dgm:pt>
    <dgm:pt modelId="{1EF633F7-B89F-4D51-9CF9-29621213856D}" type="pres">
      <dgm:prSet presAssocID="{15F44094-AFB0-4FDF-B9F5-36DC681D8CE0}" presName="rootComposite" presStyleCnt="0"/>
      <dgm:spPr/>
    </dgm:pt>
    <dgm:pt modelId="{58C6737D-1958-4623-9619-8282960C3696}" type="pres">
      <dgm:prSet presAssocID="{15F44094-AFB0-4FDF-B9F5-36DC681D8CE0}" presName="rootText" presStyleLbl="node1" presStyleIdx="14" presStyleCnt="21">
        <dgm:presLayoutVars>
          <dgm:chMax/>
          <dgm:chPref val="3"/>
        </dgm:presLayoutVars>
      </dgm:prSet>
      <dgm:spPr/>
      <dgm:t>
        <a:bodyPr/>
        <a:lstStyle/>
        <a:p>
          <a:endParaRPr lang="en-US"/>
        </a:p>
      </dgm:t>
    </dgm:pt>
    <dgm:pt modelId="{3DD74B5B-F8CB-420C-832C-6F9512CD3248}" type="pres">
      <dgm:prSet presAssocID="{15F44094-AFB0-4FDF-B9F5-36DC681D8CE0}" presName="titleText2" presStyleLbl="fgAcc1" presStyleIdx="14" presStyleCnt="21">
        <dgm:presLayoutVars>
          <dgm:chMax val="0"/>
          <dgm:chPref val="0"/>
        </dgm:presLayoutVars>
      </dgm:prSet>
      <dgm:spPr/>
      <dgm:t>
        <a:bodyPr/>
        <a:lstStyle/>
        <a:p>
          <a:endParaRPr lang="en-US"/>
        </a:p>
      </dgm:t>
    </dgm:pt>
    <dgm:pt modelId="{BE1F8AC6-0449-4116-A726-682542BC7309}" type="pres">
      <dgm:prSet presAssocID="{15F44094-AFB0-4FDF-B9F5-36DC681D8CE0}" presName="rootConnector" presStyleLbl="node3" presStyleIdx="0" presStyleCnt="0"/>
      <dgm:spPr/>
      <dgm:t>
        <a:bodyPr/>
        <a:lstStyle/>
        <a:p>
          <a:endParaRPr lang="en-US"/>
        </a:p>
      </dgm:t>
    </dgm:pt>
    <dgm:pt modelId="{7A4240BF-3CF8-43B1-BE9A-C24C85747CD5}" type="pres">
      <dgm:prSet presAssocID="{15F44094-AFB0-4FDF-B9F5-36DC681D8CE0}" presName="hierChild4" presStyleCnt="0"/>
      <dgm:spPr/>
    </dgm:pt>
    <dgm:pt modelId="{8BE7D6DE-54F7-40D2-8183-33AA0E7424E3}" type="pres">
      <dgm:prSet presAssocID="{15F44094-AFB0-4FDF-B9F5-36DC681D8CE0}" presName="hierChild5" presStyleCnt="0"/>
      <dgm:spPr/>
    </dgm:pt>
    <dgm:pt modelId="{DCC6BE28-E3A8-48D4-8A24-58B7CC2B3856}" type="pres">
      <dgm:prSet presAssocID="{2060DFA9-2D40-4DD9-AB1D-15F359F0DA98}" presName="hierChild5" presStyleCnt="0"/>
      <dgm:spPr/>
    </dgm:pt>
    <dgm:pt modelId="{FF19F6CA-C660-4861-BCA7-F7FDF184EDFD}" type="pres">
      <dgm:prSet presAssocID="{CDA76C71-E458-40DB-9E21-9DBD69012C57}" presName="Name44" presStyleLbl="parChTrans1D2" presStyleIdx="2" presStyleCnt="5"/>
      <dgm:spPr/>
      <dgm:t>
        <a:bodyPr/>
        <a:lstStyle/>
        <a:p>
          <a:endParaRPr lang="en-US"/>
        </a:p>
      </dgm:t>
    </dgm:pt>
    <dgm:pt modelId="{06AC1622-4CBC-4300-96FB-E4197BA99104}" type="pres">
      <dgm:prSet presAssocID="{17803E6D-6887-4B87-8EE7-D265BAE870AA}" presName="hierRoot2" presStyleCnt="0">
        <dgm:presLayoutVars>
          <dgm:hierBranch val="init"/>
        </dgm:presLayoutVars>
      </dgm:prSet>
      <dgm:spPr/>
    </dgm:pt>
    <dgm:pt modelId="{006AD02E-C576-440F-B19E-E245ADECA855}" type="pres">
      <dgm:prSet presAssocID="{17803E6D-6887-4B87-8EE7-D265BAE870AA}" presName="rootComposite" presStyleCnt="0"/>
      <dgm:spPr/>
    </dgm:pt>
    <dgm:pt modelId="{1B6CA9FF-5B72-4931-945D-B138DE66EC01}" type="pres">
      <dgm:prSet presAssocID="{17803E6D-6887-4B87-8EE7-D265BAE870AA}" presName="rootText" presStyleLbl="node1" presStyleIdx="15" presStyleCnt="21" custScaleX="129426">
        <dgm:presLayoutVars>
          <dgm:chMax/>
          <dgm:chPref val="3"/>
        </dgm:presLayoutVars>
      </dgm:prSet>
      <dgm:spPr/>
      <dgm:t>
        <a:bodyPr/>
        <a:lstStyle/>
        <a:p>
          <a:endParaRPr lang="en-US"/>
        </a:p>
      </dgm:t>
    </dgm:pt>
    <dgm:pt modelId="{99C5E9C6-E71A-4434-8D17-D8E7B8F7F4EB}" type="pres">
      <dgm:prSet presAssocID="{17803E6D-6887-4B87-8EE7-D265BAE870AA}" presName="titleText2" presStyleLbl="fgAcc1" presStyleIdx="15" presStyleCnt="21" custLinFactX="600000" custLinFactY="-1456558" custLinFactNeighborX="664068" custLinFactNeighborY="-1500000">
        <dgm:presLayoutVars>
          <dgm:chMax val="0"/>
          <dgm:chPref val="0"/>
        </dgm:presLayoutVars>
      </dgm:prSet>
      <dgm:spPr/>
      <dgm:t>
        <a:bodyPr/>
        <a:lstStyle/>
        <a:p>
          <a:endParaRPr lang="en-US"/>
        </a:p>
      </dgm:t>
    </dgm:pt>
    <dgm:pt modelId="{7F24A291-78BC-4FF7-9502-42E615575E09}" type="pres">
      <dgm:prSet presAssocID="{17803E6D-6887-4B87-8EE7-D265BAE870AA}" presName="rootConnector" presStyleLbl="node2" presStyleIdx="0" presStyleCnt="0"/>
      <dgm:spPr/>
      <dgm:t>
        <a:bodyPr/>
        <a:lstStyle/>
        <a:p>
          <a:endParaRPr lang="en-US"/>
        </a:p>
      </dgm:t>
    </dgm:pt>
    <dgm:pt modelId="{DBD3D14E-6321-4F11-A6EF-1E1AADE585BF}" type="pres">
      <dgm:prSet presAssocID="{17803E6D-6887-4B87-8EE7-D265BAE870AA}" presName="hierChild4" presStyleCnt="0"/>
      <dgm:spPr/>
    </dgm:pt>
    <dgm:pt modelId="{E39505B5-9509-4CCF-8C53-46A728FE4F25}" type="pres">
      <dgm:prSet presAssocID="{FB3955F3-BF5D-4678-860E-2993885ED2AB}" presName="Name37" presStyleLbl="parChTrans1D3" presStyleIdx="13" presStyleCnt="17"/>
      <dgm:spPr/>
      <dgm:t>
        <a:bodyPr/>
        <a:lstStyle/>
        <a:p>
          <a:endParaRPr lang="en-US"/>
        </a:p>
      </dgm:t>
    </dgm:pt>
    <dgm:pt modelId="{E48D4BC1-28B1-4FD0-9274-86B7641D5A47}" type="pres">
      <dgm:prSet presAssocID="{E7FE5810-2BF6-4BDD-BC2C-6F95038F7CB6}" presName="hierRoot2" presStyleCnt="0">
        <dgm:presLayoutVars>
          <dgm:hierBranch val="init"/>
        </dgm:presLayoutVars>
      </dgm:prSet>
      <dgm:spPr/>
    </dgm:pt>
    <dgm:pt modelId="{0878A342-3B70-42C8-8CAD-BDB5A30422E6}" type="pres">
      <dgm:prSet presAssocID="{E7FE5810-2BF6-4BDD-BC2C-6F95038F7CB6}" presName="rootComposite" presStyleCnt="0"/>
      <dgm:spPr/>
    </dgm:pt>
    <dgm:pt modelId="{1955861A-C7D8-4ADE-9A10-B21A1186902F}" type="pres">
      <dgm:prSet presAssocID="{E7FE5810-2BF6-4BDD-BC2C-6F95038F7CB6}" presName="rootText" presStyleLbl="node1" presStyleIdx="16" presStyleCnt="21" custScaleX="119504">
        <dgm:presLayoutVars>
          <dgm:chMax/>
          <dgm:chPref val="3"/>
        </dgm:presLayoutVars>
      </dgm:prSet>
      <dgm:spPr/>
      <dgm:t>
        <a:bodyPr/>
        <a:lstStyle/>
        <a:p>
          <a:endParaRPr lang="en-US"/>
        </a:p>
      </dgm:t>
    </dgm:pt>
    <dgm:pt modelId="{9768EEE3-6D1D-47B6-A553-231613244ACE}" type="pres">
      <dgm:prSet presAssocID="{E7FE5810-2BF6-4BDD-BC2C-6F95038F7CB6}" presName="titleText2" presStyleLbl="fgAcc1" presStyleIdx="16" presStyleCnt="21">
        <dgm:presLayoutVars>
          <dgm:chMax val="0"/>
          <dgm:chPref val="0"/>
        </dgm:presLayoutVars>
      </dgm:prSet>
      <dgm:spPr/>
      <dgm:t>
        <a:bodyPr/>
        <a:lstStyle/>
        <a:p>
          <a:endParaRPr lang="en-US"/>
        </a:p>
      </dgm:t>
    </dgm:pt>
    <dgm:pt modelId="{8560BCF3-BF61-4B68-A600-34E87E97D8AF}" type="pres">
      <dgm:prSet presAssocID="{E7FE5810-2BF6-4BDD-BC2C-6F95038F7CB6}" presName="rootConnector" presStyleLbl="node3" presStyleIdx="0" presStyleCnt="0"/>
      <dgm:spPr/>
      <dgm:t>
        <a:bodyPr/>
        <a:lstStyle/>
        <a:p>
          <a:endParaRPr lang="en-US"/>
        </a:p>
      </dgm:t>
    </dgm:pt>
    <dgm:pt modelId="{CC08BC75-C164-4FB8-A884-13E73EE7E7B6}" type="pres">
      <dgm:prSet presAssocID="{E7FE5810-2BF6-4BDD-BC2C-6F95038F7CB6}" presName="hierChild4" presStyleCnt="0"/>
      <dgm:spPr/>
    </dgm:pt>
    <dgm:pt modelId="{43F71C42-F466-4412-9E81-CF0C7694750B}" type="pres">
      <dgm:prSet presAssocID="{E7FE5810-2BF6-4BDD-BC2C-6F95038F7CB6}" presName="hierChild5" presStyleCnt="0"/>
      <dgm:spPr/>
    </dgm:pt>
    <dgm:pt modelId="{55D21210-02CC-469C-9542-030F8C83098B}" type="pres">
      <dgm:prSet presAssocID="{7B707CB6-88B3-47B0-BF76-843F43799812}" presName="Name37" presStyleLbl="parChTrans1D3" presStyleIdx="14" presStyleCnt="17"/>
      <dgm:spPr/>
      <dgm:t>
        <a:bodyPr/>
        <a:lstStyle/>
        <a:p>
          <a:endParaRPr lang="en-US"/>
        </a:p>
      </dgm:t>
    </dgm:pt>
    <dgm:pt modelId="{E9D28B6B-6F14-4187-AFEF-5216A82287D9}" type="pres">
      <dgm:prSet presAssocID="{C6D494BB-D19D-480E-B044-EFCEA1133B5C}" presName="hierRoot2" presStyleCnt="0">
        <dgm:presLayoutVars>
          <dgm:hierBranch val="init"/>
        </dgm:presLayoutVars>
      </dgm:prSet>
      <dgm:spPr/>
    </dgm:pt>
    <dgm:pt modelId="{4F8E3F74-2DDA-420D-A72E-D39D2B8B0A35}" type="pres">
      <dgm:prSet presAssocID="{C6D494BB-D19D-480E-B044-EFCEA1133B5C}" presName="rootComposite" presStyleCnt="0"/>
      <dgm:spPr/>
    </dgm:pt>
    <dgm:pt modelId="{A8D551A3-2DC6-4875-969B-39278B364FF3}" type="pres">
      <dgm:prSet presAssocID="{C6D494BB-D19D-480E-B044-EFCEA1133B5C}" presName="rootText" presStyleLbl="node1" presStyleIdx="17" presStyleCnt="21">
        <dgm:presLayoutVars>
          <dgm:chMax/>
          <dgm:chPref val="3"/>
        </dgm:presLayoutVars>
      </dgm:prSet>
      <dgm:spPr/>
      <dgm:t>
        <a:bodyPr/>
        <a:lstStyle/>
        <a:p>
          <a:endParaRPr lang="en-US"/>
        </a:p>
      </dgm:t>
    </dgm:pt>
    <dgm:pt modelId="{E90FE81B-66AE-460F-AC5A-2EF8D791C280}" type="pres">
      <dgm:prSet presAssocID="{C6D494BB-D19D-480E-B044-EFCEA1133B5C}" presName="titleText2" presStyleLbl="fgAcc1" presStyleIdx="17" presStyleCnt="21">
        <dgm:presLayoutVars>
          <dgm:chMax val="0"/>
          <dgm:chPref val="0"/>
        </dgm:presLayoutVars>
      </dgm:prSet>
      <dgm:spPr/>
      <dgm:t>
        <a:bodyPr/>
        <a:lstStyle/>
        <a:p>
          <a:endParaRPr lang="en-US"/>
        </a:p>
      </dgm:t>
    </dgm:pt>
    <dgm:pt modelId="{58D1F542-869A-4C27-8E4D-86433B999E14}" type="pres">
      <dgm:prSet presAssocID="{C6D494BB-D19D-480E-B044-EFCEA1133B5C}" presName="rootConnector" presStyleLbl="node3" presStyleIdx="0" presStyleCnt="0"/>
      <dgm:spPr/>
      <dgm:t>
        <a:bodyPr/>
        <a:lstStyle/>
        <a:p>
          <a:endParaRPr lang="en-US"/>
        </a:p>
      </dgm:t>
    </dgm:pt>
    <dgm:pt modelId="{BF765695-7497-493D-9D97-21880F4AF406}" type="pres">
      <dgm:prSet presAssocID="{C6D494BB-D19D-480E-B044-EFCEA1133B5C}" presName="hierChild4" presStyleCnt="0"/>
      <dgm:spPr/>
    </dgm:pt>
    <dgm:pt modelId="{492C6983-B93F-4D47-A71C-EF0E41095882}" type="pres">
      <dgm:prSet presAssocID="{C6D494BB-D19D-480E-B044-EFCEA1133B5C}" presName="hierChild5" presStyleCnt="0"/>
      <dgm:spPr/>
    </dgm:pt>
    <dgm:pt modelId="{C5D21A59-0890-418C-ADF9-69A676BB89A2}" type="pres">
      <dgm:prSet presAssocID="{17803E6D-6887-4B87-8EE7-D265BAE870AA}" presName="hierChild5" presStyleCnt="0"/>
      <dgm:spPr/>
    </dgm:pt>
    <dgm:pt modelId="{E7436D1A-9F36-4927-BC8E-935D7E649FBE}" type="pres">
      <dgm:prSet presAssocID="{B7EDE951-E3B9-421A-B685-49436E78D1EF}" presName="Name44" presStyleLbl="parChTrans1D2" presStyleIdx="3" presStyleCnt="5"/>
      <dgm:spPr/>
      <dgm:t>
        <a:bodyPr/>
        <a:lstStyle/>
        <a:p>
          <a:endParaRPr lang="en-US"/>
        </a:p>
      </dgm:t>
    </dgm:pt>
    <dgm:pt modelId="{9302EA9A-7F45-442B-9A80-7A4E52910C1E}" type="pres">
      <dgm:prSet presAssocID="{9731EEB0-1B42-4FA3-9843-3A7BC26329A1}" presName="hierRoot2" presStyleCnt="0">
        <dgm:presLayoutVars>
          <dgm:hierBranch val="init"/>
        </dgm:presLayoutVars>
      </dgm:prSet>
      <dgm:spPr/>
    </dgm:pt>
    <dgm:pt modelId="{856A47B4-442C-4626-A4FB-E41B6C13D8AD}" type="pres">
      <dgm:prSet presAssocID="{9731EEB0-1B42-4FA3-9843-3A7BC26329A1}" presName="rootComposite" presStyleCnt="0"/>
      <dgm:spPr/>
    </dgm:pt>
    <dgm:pt modelId="{0DE64D5D-8F93-4E32-8662-54376818DCA2}" type="pres">
      <dgm:prSet presAssocID="{9731EEB0-1B42-4FA3-9843-3A7BC26329A1}" presName="rootText" presStyleLbl="node1" presStyleIdx="18" presStyleCnt="21">
        <dgm:presLayoutVars>
          <dgm:chMax/>
          <dgm:chPref val="3"/>
        </dgm:presLayoutVars>
      </dgm:prSet>
      <dgm:spPr/>
      <dgm:t>
        <a:bodyPr/>
        <a:lstStyle/>
        <a:p>
          <a:endParaRPr lang="en-US"/>
        </a:p>
      </dgm:t>
    </dgm:pt>
    <dgm:pt modelId="{53BD3AD3-C70D-450C-94E0-CD094B230620}" type="pres">
      <dgm:prSet presAssocID="{9731EEB0-1B42-4FA3-9843-3A7BC26329A1}" presName="titleText2" presStyleLbl="fgAcc1" presStyleIdx="18" presStyleCnt="21" custLinFactX="600000" custLinFactY="-1600000" custLinFactNeighborX="615258" custLinFactNeighborY="-1624149">
        <dgm:presLayoutVars>
          <dgm:chMax val="0"/>
          <dgm:chPref val="0"/>
        </dgm:presLayoutVars>
      </dgm:prSet>
      <dgm:spPr/>
      <dgm:t>
        <a:bodyPr/>
        <a:lstStyle/>
        <a:p>
          <a:endParaRPr lang="en-US"/>
        </a:p>
      </dgm:t>
    </dgm:pt>
    <dgm:pt modelId="{2C2101E0-77A5-4808-93DA-CBE4D27C6160}" type="pres">
      <dgm:prSet presAssocID="{9731EEB0-1B42-4FA3-9843-3A7BC26329A1}" presName="rootConnector" presStyleLbl="node2" presStyleIdx="0" presStyleCnt="0"/>
      <dgm:spPr/>
      <dgm:t>
        <a:bodyPr/>
        <a:lstStyle/>
        <a:p>
          <a:endParaRPr lang="en-US"/>
        </a:p>
      </dgm:t>
    </dgm:pt>
    <dgm:pt modelId="{549405F0-A2A3-4A9F-B787-6AD4DE9ABBE7}" type="pres">
      <dgm:prSet presAssocID="{9731EEB0-1B42-4FA3-9843-3A7BC26329A1}" presName="hierChild4" presStyleCnt="0"/>
      <dgm:spPr/>
    </dgm:pt>
    <dgm:pt modelId="{49F4EDAC-5AEE-473D-ABEE-E2B870620633}" type="pres">
      <dgm:prSet presAssocID="{591F7C18-FFAD-4DFC-95D1-1F3AEE922CC3}" presName="Name37" presStyleLbl="parChTrans1D3" presStyleIdx="15" presStyleCnt="17"/>
      <dgm:spPr/>
      <dgm:t>
        <a:bodyPr/>
        <a:lstStyle/>
        <a:p>
          <a:endParaRPr lang="en-US"/>
        </a:p>
      </dgm:t>
    </dgm:pt>
    <dgm:pt modelId="{BA9E778F-57DB-482C-8944-894DBB78BAD9}" type="pres">
      <dgm:prSet presAssocID="{2D9B8E86-6FC6-49E9-A6BF-F87880D60D0D}" presName="hierRoot2" presStyleCnt="0">
        <dgm:presLayoutVars>
          <dgm:hierBranch val="init"/>
        </dgm:presLayoutVars>
      </dgm:prSet>
      <dgm:spPr/>
    </dgm:pt>
    <dgm:pt modelId="{4FDE71E6-1128-4D5C-9A55-BE24499E83DF}" type="pres">
      <dgm:prSet presAssocID="{2D9B8E86-6FC6-49E9-A6BF-F87880D60D0D}" presName="rootComposite" presStyleCnt="0"/>
      <dgm:spPr/>
    </dgm:pt>
    <dgm:pt modelId="{EFE3EE74-4047-4BEF-890D-547655FE6B17}" type="pres">
      <dgm:prSet presAssocID="{2D9B8E86-6FC6-49E9-A6BF-F87880D60D0D}" presName="rootText" presStyleLbl="node1" presStyleIdx="19" presStyleCnt="21" custScaleX="116371">
        <dgm:presLayoutVars>
          <dgm:chMax/>
          <dgm:chPref val="3"/>
        </dgm:presLayoutVars>
      </dgm:prSet>
      <dgm:spPr/>
      <dgm:t>
        <a:bodyPr/>
        <a:lstStyle/>
        <a:p>
          <a:endParaRPr lang="en-US"/>
        </a:p>
      </dgm:t>
    </dgm:pt>
    <dgm:pt modelId="{1B406CC3-12AC-473A-ABC7-9038E92197F3}" type="pres">
      <dgm:prSet presAssocID="{2D9B8E86-6FC6-49E9-A6BF-F87880D60D0D}" presName="titleText2" presStyleLbl="fgAcc1" presStyleIdx="19" presStyleCnt="21">
        <dgm:presLayoutVars>
          <dgm:chMax val="0"/>
          <dgm:chPref val="0"/>
        </dgm:presLayoutVars>
      </dgm:prSet>
      <dgm:spPr/>
      <dgm:t>
        <a:bodyPr/>
        <a:lstStyle/>
        <a:p>
          <a:endParaRPr lang="en-US"/>
        </a:p>
      </dgm:t>
    </dgm:pt>
    <dgm:pt modelId="{38D5F58E-1B51-4993-9D64-310DBF899510}" type="pres">
      <dgm:prSet presAssocID="{2D9B8E86-6FC6-49E9-A6BF-F87880D60D0D}" presName="rootConnector" presStyleLbl="node3" presStyleIdx="0" presStyleCnt="0"/>
      <dgm:spPr/>
      <dgm:t>
        <a:bodyPr/>
        <a:lstStyle/>
        <a:p>
          <a:endParaRPr lang="en-US"/>
        </a:p>
      </dgm:t>
    </dgm:pt>
    <dgm:pt modelId="{8391D623-4563-43C7-A30C-14A44C9178B4}" type="pres">
      <dgm:prSet presAssocID="{2D9B8E86-6FC6-49E9-A6BF-F87880D60D0D}" presName="hierChild4" presStyleCnt="0"/>
      <dgm:spPr/>
    </dgm:pt>
    <dgm:pt modelId="{61CD41FD-355C-4497-BAFD-A7E63C549382}" type="pres">
      <dgm:prSet presAssocID="{2D9B8E86-6FC6-49E9-A6BF-F87880D60D0D}" presName="hierChild5" presStyleCnt="0"/>
      <dgm:spPr/>
    </dgm:pt>
    <dgm:pt modelId="{B4093B21-2750-4CF1-B515-1BC96902BE9E}" type="pres">
      <dgm:prSet presAssocID="{8279F05E-7BAF-4271-BF8D-41A66999A6FA}" presName="Name37" presStyleLbl="parChTrans1D3" presStyleIdx="16" presStyleCnt="17"/>
      <dgm:spPr/>
      <dgm:t>
        <a:bodyPr/>
        <a:lstStyle/>
        <a:p>
          <a:endParaRPr lang="en-US"/>
        </a:p>
      </dgm:t>
    </dgm:pt>
    <dgm:pt modelId="{A2D4FECA-2009-4E2E-80A2-8546315886E5}" type="pres">
      <dgm:prSet presAssocID="{EBB3B66E-16D9-4EB8-8079-DB3CAE91B867}" presName="hierRoot2" presStyleCnt="0">
        <dgm:presLayoutVars>
          <dgm:hierBranch val="init"/>
        </dgm:presLayoutVars>
      </dgm:prSet>
      <dgm:spPr/>
    </dgm:pt>
    <dgm:pt modelId="{0E3314EF-7315-48E9-A540-78420C1E1D5A}" type="pres">
      <dgm:prSet presAssocID="{EBB3B66E-16D9-4EB8-8079-DB3CAE91B867}" presName="rootComposite" presStyleCnt="0"/>
      <dgm:spPr/>
    </dgm:pt>
    <dgm:pt modelId="{6314F414-9114-4A3A-9E15-E3D7C2E1D485}" type="pres">
      <dgm:prSet presAssocID="{EBB3B66E-16D9-4EB8-8079-DB3CAE91B867}" presName="rootText" presStyleLbl="node1" presStyleIdx="20" presStyleCnt="21" custScaleX="128190">
        <dgm:presLayoutVars>
          <dgm:chMax/>
          <dgm:chPref val="3"/>
        </dgm:presLayoutVars>
      </dgm:prSet>
      <dgm:spPr/>
      <dgm:t>
        <a:bodyPr/>
        <a:lstStyle/>
        <a:p>
          <a:endParaRPr lang="en-US"/>
        </a:p>
      </dgm:t>
    </dgm:pt>
    <dgm:pt modelId="{6D4963F7-1486-46BB-96F8-23E461789789}" type="pres">
      <dgm:prSet presAssocID="{EBB3B66E-16D9-4EB8-8079-DB3CAE91B867}" presName="titleText2" presStyleLbl="fgAcc1" presStyleIdx="20" presStyleCnt="21" custLinFactNeighborX="18210" custLinFactNeighborY="21060">
        <dgm:presLayoutVars>
          <dgm:chMax val="0"/>
          <dgm:chPref val="0"/>
        </dgm:presLayoutVars>
      </dgm:prSet>
      <dgm:spPr/>
      <dgm:t>
        <a:bodyPr/>
        <a:lstStyle/>
        <a:p>
          <a:endParaRPr lang="en-US"/>
        </a:p>
      </dgm:t>
    </dgm:pt>
    <dgm:pt modelId="{8CFB41E4-746E-4EDF-A208-51CB7EBDA337}" type="pres">
      <dgm:prSet presAssocID="{EBB3B66E-16D9-4EB8-8079-DB3CAE91B867}" presName="rootConnector" presStyleLbl="node3" presStyleIdx="0" presStyleCnt="0"/>
      <dgm:spPr/>
      <dgm:t>
        <a:bodyPr/>
        <a:lstStyle/>
        <a:p>
          <a:endParaRPr lang="en-US"/>
        </a:p>
      </dgm:t>
    </dgm:pt>
    <dgm:pt modelId="{99518DC5-9BD6-43F8-9E7F-BF15BF9F1D7E}" type="pres">
      <dgm:prSet presAssocID="{EBB3B66E-16D9-4EB8-8079-DB3CAE91B867}" presName="hierChild4" presStyleCnt="0"/>
      <dgm:spPr/>
    </dgm:pt>
    <dgm:pt modelId="{003E482F-A1FB-4C42-95F8-AC380C99BFEB}" type="pres">
      <dgm:prSet presAssocID="{EBB3B66E-16D9-4EB8-8079-DB3CAE91B867}" presName="hierChild5" presStyleCnt="0"/>
      <dgm:spPr/>
    </dgm:pt>
    <dgm:pt modelId="{0DF7907A-3B5D-4DAC-B932-612BA09EC2CC}" type="pres">
      <dgm:prSet presAssocID="{9731EEB0-1B42-4FA3-9843-3A7BC26329A1}" presName="hierChild5" presStyleCnt="0"/>
      <dgm:spPr/>
    </dgm:pt>
    <dgm:pt modelId="{C0D3FD4C-E435-44EB-8940-3A874FA82804}" type="pres">
      <dgm:prSet presAssocID="{60F1250D-F8E4-4D1A-9897-6DCAE6362037}" presName="hierChild3" presStyleCnt="0"/>
      <dgm:spPr/>
    </dgm:pt>
    <dgm:pt modelId="{27CC9146-4277-48D8-A7F8-5A0EF8D4AF7F}" type="pres">
      <dgm:prSet presAssocID="{683BF189-F6DC-4D0A-A626-1DF3A4F65154}" presName="Name96" presStyleLbl="parChTrans1D2" presStyleIdx="4" presStyleCnt="5"/>
      <dgm:spPr/>
      <dgm:t>
        <a:bodyPr/>
        <a:lstStyle/>
        <a:p>
          <a:endParaRPr lang="en-US"/>
        </a:p>
      </dgm:t>
    </dgm:pt>
    <dgm:pt modelId="{83082F87-E1DB-445D-8A3D-224D36E8FC89}" type="pres">
      <dgm:prSet presAssocID="{CB02AF5D-079C-4633-A384-393B55C87618}" presName="hierRoot3" presStyleCnt="0">
        <dgm:presLayoutVars>
          <dgm:hierBranch val="init"/>
        </dgm:presLayoutVars>
      </dgm:prSet>
      <dgm:spPr/>
    </dgm:pt>
    <dgm:pt modelId="{0C090F9C-C5D8-4E3E-ACA3-FC90C5D4EFBD}" type="pres">
      <dgm:prSet presAssocID="{CB02AF5D-079C-4633-A384-393B55C87618}" presName="rootComposite3" presStyleCnt="0"/>
      <dgm:spPr/>
    </dgm:pt>
    <dgm:pt modelId="{74F38922-EEDF-42E6-B8E7-3D5C55D7FC4A}" type="pres">
      <dgm:prSet presAssocID="{CB02AF5D-079C-4633-A384-393B55C87618}" presName="rootText3" presStyleLbl="asst1" presStyleIdx="0" presStyleCnt="1">
        <dgm:presLayoutVars>
          <dgm:chPref val="3"/>
        </dgm:presLayoutVars>
      </dgm:prSet>
      <dgm:spPr/>
      <dgm:t>
        <a:bodyPr/>
        <a:lstStyle/>
        <a:p>
          <a:endParaRPr lang="en-US"/>
        </a:p>
      </dgm:t>
    </dgm:pt>
    <dgm:pt modelId="{1F9BBE59-E93A-4B1D-8BAF-F71243648DD2}" type="pres">
      <dgm:prSet presAssocID="{CB02AF5D-079C-4633-A384-393B55C87618}" presName="titleText3" presStyleLbl="fgAcc2" presStyleIdx="0" presStyleCnt="1" custLinFactY="-212472" custLinFactNeighborX="-41378" custLinFactNeighborY="-300000">
        <dgm:presLayoutVars>
          <dgm:chMax val="0"/>
          <dgm:chPref val="0"/>
        </dgm:presLayoutVars>
      </dgm:prSet>
      <dgm:spPr/>
      <dgm:t>
        <a:bodyPr/>
        <a:lstStyle/>
        <a:p>
          <a:endParaRPr lang="en-US"/>
        </a:p>
      </dgm:t>
    </dgm:pt>
    <dgm:pt modelId="{95B1F366-4C57-40FE-9E36-422CE0125500}" type="pres">
      <dgm:prSet presAssocID="{CB02AF5D-079C-4633-A384-393B55C87618}" presName="rootConnector3" presStyleLbl="asst1" presStyleIdx="0" presStyleCnt="1"/>
      <dgm:spPr/>
      <dgm:t>
        <a:bodyPr/>
        <a:lstStyle/>
        <a:p>
          <a:endParaRPr lang="en-US"/>
        </a:p>
      </dgm:t>
    </dgm:pt>
    <dgm:pt modelId="{25B1B8E9-0708-429B-9E75-77FC00610231}" type="pres">
      <dgm:prSet presAssocID="{CB02AF5D-079C-4633-A384-393B55C87618}" presName="hierChild6" presStyleCnt="0"/>
      <dgm:spPr/>
    </dgm:pt>
    <dgm:pt modelId="{8AB3874F-4FD4-400C-B86C-DC135B1B343A}" type="pres">
      <dgm:prSet presAssocID="{CB02AF5D-079C-4633-A384-393B55C87618}" presName="hierChild7" presStyleCnt="0"/>
      <dgm:spPr/>
    </dgm:pt>
  </dgm:ptLst>
  <dgm:cxnLst>
    <dgm:cxn modelId="{1EBB6702-DF83-4618-99A5-444C17AA7CB4}" type="presOf" srcId="{2BE3B3FA-6DCE-424D-A9F0-D8906FD765DD}" destId="{ACA405A6-2A94-431C-B614-7B0A1F79F011}" srcOrd="0" destOrd="0" presId="urn:microsoft.com/office/officeart/2008/layout/NameandTitleOrganizationalChart"/>
    <dgm:cxn modelId="{CB6E1A14-0A09-4FBB-90AD-94B87DA7B90D}" type="presOf" srcId="{5678F293-101A-494A-B024-9268A7D1EE8A}" destId="{E6BB1509-D63A-4B7C-9962-EFAED50FDEB4}" srcOrd="0" destOrd="0" presId="urn:microsoft.com/office/officeart/2008/layout/NameandTitleOrganizationalChart"/>
    <dgm:cxn modelId="{0DD00B42-F2E1-46DB-8E78-5EEAF8C2A576}" type="presOf" srcId="{6784CE94-FD24-48E9-9A0D-6DCDE1199395}" destId="{C200E380-97A1-4E85-AF07-CE1000B5E62C}" srcOrd="0" destOrd="0" presId="urn:microsoft.com/office/officeart/2008/layout/NameandTitleOrganizationalChart"/>
    <dgm:cxn modelId="{C772C0E7-CDED-4466-B9CB-3656ABF2ADB9}" type="presOf" srcId="{F873EE12-4B32-49E1-A7BD-C6748C00DF28}" destId="{120A5784-BA42-4526-B14E-35E2A2505F6C}" srcOrd="0" destOrd="0" presId="urn:microsoft.com/office/officeart/2008/layout/NameandTitleOrganizationalChart"/>
    <dgm:cxn modelId="{48764647-94E3-4C8D-A378-D22F0CF3252F}" srcId="{60F1250D-F8E4-4D1A-9897-6DCAE6362037}" destId="{F873EE12-4B32-49E1-A7BD-C6748C00DF28}" srcOrd="1" destOrd="0" parTransId="{C459E489-51AF-4006-9A8D-4E51BB8783AC}" sibTransId="{5678F293-101A-494A-B024-9268A7D1EE8A}"/>
    <dgm:cxn modelId="{78B8020B-B9C2-47C2-9004-DB474C398E07}" srcId="{1E3272EA-150B-42AD-BDB5-E1F394764F5F}" destId="{60F1250D-F8E4-4D1A-9897-6DCAE6362037}" srcOrd="0" destOrd="0" parTransId="{08BC2EE4-A67B-47CC-A558-07000F077D0A}" sibTransId="{6784CE94-FD24-48E9-9A0D-6DCDE1199395}"/>
    <dgm:cxn modelId="{BA1AE228-33EA-4C16-A301-9D8AA1561966}" type="presOf" srcId="{2D9B8E86-6FC6-49E9-A6BF-F87880D60D0D}" destId="{38D5F58E-1B51-4993-9D64-310DBF899510}" srcOrd="1" destOrd="0" presId="urn:microsoft.com/office/officeart/2008/layout/NameandTitleOrganizationalChart"/>
    <dgm:cxn modelId="{E8696498-D235-4BF5-91B5-F88A1DF677E7}" type="presOf" srcId="{591F7C18-FFAD-4DFC-95D1-1F3AEE922CC3}" destId="{49F4EDAC-5AEE-473D-ABEE-E2B870620633}" srcOrd="0" destOrd="0" presId="urn:microsoft.com/office/officeart/2008/layout/NameandTitleOrganizationalChart"/>
    <dgm:cxn modelId="{3CB9D36D-D8B7-469D-9BCD-CB9EE9F75D45}" type="presOf" srcId="{FDB218EE-6C2B-4F6F-A9AD-757C538D0637}" destId="{0A917F62-8FF8-4BA1-9877-DA77840FE3E7}" srcOrd="0" destOrd="0" presId="urn:microsoft.com/office/officeart/2008/layout/NameandTitleOrganizationalChart"/>
    <dgm:cxn modelId="{14A0AC1E-656B-4264-8F7C-7695D4DF6FD1}" srcId="{2060DFA9-2D40-4DD9-AB1D-15F359F0DA98}" destId="{15F44094-AFB0-4FDF-B9F5-36DC681D8CE0}" srcOrd="4" destOrd="0" parTransId="{0AB425C3-0957-48C5-93E1-0809B0D34CA2}" sibTransId="{23835F18-DBBF-4A48-A4AC-220D84B37A18}"/>
    <dgm:cxn modelId="{8C3EA33E-447C-4CC7-B3BE-EE69542037FB}" type="presOf" srcId="{6E46EA93-85FC-4D26-B0E7-B8DFE5A23204}" destId="{99C5E9C6-E71A-4434-8D17-D8E7B8F7F4EB}" srcOrd="0" destOrd="0" presId="urn:microsoft.com/office/officeart/2008/layout/NameandTitleOrganizationalChart"/>
    <dgm:cxn modelId="{09AD2432-46FD-4219-97E9-4028DE5C6A93}" type="presOf" srcId="{1E3272EA-150B-42AD-BDB5-E1F394764F5F}" destId="{5358F61F-578B-426E-A2E9-568BA073D71C}" srcOrd="0" destOrd="0" presId="urn:microsoft.com/office/officeart/2008/layout/NameandTitleOrganizationalChart"/>
    <dgm:cxn modelId="{95FC02DC-30D4-4659-A52D-264D2B808A43}" srcId="{17803E6D-6887-4B87-8EE7-D265BAE870AA}" destId="{E7FE5810-2BF6-4BDD-BC2C-6F95038F7CB6}" srcOrd="0" destOrd="0" parTransId="{FB3955F3-BF5D-4678-860E-2993885ED2AB}" sibTransId="{5122468B-35EA-4427-AA44-96F0D9BB34D9}"/>
    <dgm:cxn modelId="{9A32843F-9EA5-4B2B-864A-AF30346C3480}" type="presOf" srcId="{076A195A-7DFC-40CD-951E-3B4DE6C3599E}" destId="{A8FE57B0-9C3A-426C-AE2A-81BA5D38EA6F}" srcOrd="1" destOrd="0" presId="urn:microsoft.com/office/officeart/2008/layout/NameandTitleOrganizationalChart"/>
    <dgm:cxn modelId="{7A352E29-3CCE-49E6-95C9-0A5E33A859F2}" type="presOf" srcId="{BA1554AB-FDF7-4BB7-899F-458FD3E937B8}" destId="{C138C70E-5A87-4A35-8B71-0947A33646AA}" srcOrd="1" destOrd="0" presId="urn:microsoft.com/office/officeart/2008/layout/NameandTitleOrganizationalChart"/>
    <dgm:cxn modelId="{92F26D50-4DB6-4894-A01F-0072ECDFEBB2}" type="presOf" srcId="{5122468B-35EA-4427-AA44-96F0D9BB34D9}" destId="{9768EEE3-6D1D-47B6-A553-231613244ACE}" srcOrd="0" destOrd="0" presId="urn:microsoft.com/office/officeart/2008/layout/NameandTitleOrganizationalChart"/>
    <dgm:cxn modelId="{E3B98C12-A23D-46D5-A10D-BC790C51515C}" type="presOf" srcId="{746958C5-54F7-4BCA-9D78-6D19FA6733A2}" destId="{53BD3AD3-C70D-450C-94E0-CD094B230620}" srcOrd="0" destOrd="0" presId="urn:microsoft.com/office/officeart/2008/layout/NameandTitleOrganizationalChart"/>
    <dgm:cxn modelId="{D4D3ADF9-752C-47A0-A6B3-602361947EBC}" type="presOf" srcId="{32A4CB92-9F0D-4515-A41A-AED856E3BFFB}" destId="{93E8EDA8-8F46-40C1-8A9C-EC2E4C6ECA6D}" srcOrd="0" destOrd="0" presId="urn:microsoft.com/office/officeart/2008/layout/NameandTitleOrganizationalChart"/>
    <dgm:cxn modelId="{5A0A2942-6D73-4483-973A-CB8C5D7DA0CF}" type="presOf" srcId="{683BF189-F6DC-4D0A-A626-1DF3A4F65154}" destId="{27CC9146-4277-48D8-A7F8-5A0EF8D4AF7F}" srcOrd="0" destOrd="0" presId="urn:microsoft.com/office/officeart/2008/layout/NameandTitleOrganizationalChart"/>
    <dgm:cxn modelId="{3770217F-5417-4807-BF5E-BA0DAF43EC5B}" type="presOf" srcId="{7954A27B-7B48-41C2-B165-6F70D7450875}" destId="{D1FF8DF6-34AA-4DA1-ADD8-4DFDA7BD9080}" srcOrd="0" destOrd="0" presId="urn:microsoft.com/office/officeart/2008/layout/NameandTitleOrganizationalChart"/>
    <dgm:cxn modelId="{13B16149-BA27-4401-A8F9-C58ABBF83755}" type="presOf" srcId="{8C18D5B7-1A96-40F3-9CDE-AF7A82EF6E2F}" destId="{1AEE45C6-A96A-4D7D-BD77-4247FA76AC0C}" srcOrd="0" destOrd="0" presId="urn:microsoft.com/office/officeart/2008/layout/NameandTitleOrganizationalChart"/>
    <dgm:cxn modelId="{F849F648-B542-421C-8603-C45C02531075}" srcId="{60F1250D-F8E4-4D1A-9897-6DCAE6362037}" destId="{9731EEB0-1B42-4FA3-9843-3A7BC26329A1}" srcOrd="4" destOrd="0" parTransId="{B7EDE951-E3B9-421A-B685-49436E78D1EF}" sibTransId="{746958C5-54F7-4BCA-9D78-6D19FA6733A2}"/>
    <dgm:cxn modelId="{66BD0471-48C0-4A77-8D80-20FD87736E07}" type="presOf" srcId="{79F950CF-3FAB-47B1-AAFA-B2E8FFB39A65}" destId="{699C4615-19A6-44B2-910A-FB9D892AB2AB}" srcOrd="0" destOrd="0" presId="urn:microsoft.com/office/officeart/2008/layout/NameandTitleOrganizationalChart"/>
    <dgm:cxn modelId="{0D71F9F5-F27E-48E9-B498-FB2E123B8045}" type="presOf" srcId="{2060DFA9-2D40-4DD9-AB1D-15F359F0DA98}" destId="{3E036986-E784-42DC-A8F8-A5597FD7E358}" srcOrd="0" destOrd="0" presId="urn:microsoft.com/office/officeart/2008/layout/NameandTitleOrganizationalChart"/>
    <dgm:cxn modelId="{1865937D-E6CB-47C2-A0E5-3F21236F14F2}" type="presOf" srcId="{FB3955F3-BF5D-4678-860E-2993885ED2AB}" destId="{E39505B5-9509-4CCF-8C53-46A728FE4F25}" srcOrd="0" destOrd="0" presId="urn:microsoft.com/office/officeart/2008/layout/NameandTitleOrganizationalChart"/>
    <dgm:cxn modelId="{DD159902-50DA-4E33-8E61-332EB06EE687}" srcId="{F873EE12-4B32-49E1-A7BD-C6748C00DF28}" destId="{7B25C46E-A135-45AD-B77C-FA5FAF651890}" srcOrd="7" destOrd="0" parTransId="{16D4E441-6AA0-4C54-8782-4D87D8F55143}" sibTransId="{7954A27B-7B48-41C2-B165-6F70D7450875}"/>
    <dgm:cxn modelId="{8ECEA6A5-2923-4BE4-8420-AFFEE8AE3ACD}" srcId="{60F1250D-F8E4-4D1A-9897-6DCAE6362037}" destId="{CB02AF5D-079C-4633-A384-393B55C87618}" srcOrd="0" destOrd="0" parTransId="{683BF189-F6DC-4D0A-A626-1DF3A4F65154}" sibTransId="{55DD3109-C175-46FB-B421-24EC78386905}"/>
    <dgm:cxn modelId="{CF062598-BC7C-4380-83BD-F43E79E76490}" type="presOf" srcId="{31624FE6-5346-4F98-BDC3-DA7005F4FF85}" destId="{BE4FA571-2659-4FD6-9410-2DC3D5296D7E}" srcOrd="0" destOrd="0" presId="urn:microsoft.com/office/officeart/2008/layout/NameandTitleOrganizationalChart"/>
    <dgm:cxn modelId="{8B254516-EF75-4D78-A86A-F58D812341F5}" type="presOf" srcId="{7CE63C81-2053-4FC2-88FA-1045242F96C3}" destId="{81933B74-6362-4F16-8959-4DD55C3243BE}" srcOrd="0" destOrd="0" presId="urn:microsoft.com/office/officeart/2008/layout/NameandTitleOrganizationalChart"/>
    <dgm:cxn modelId="{A680970E-B157-4B38-9C2F-DF705B334E97}" type="presOf" srcId="{BA1554AB-FDF7-4BB7-899F-458FD3E937B8}" destId="{EECEED75-8BC9-4FB5-9DF8-9313A0213C8C}" srcOrd="0" destOrd="0" presId="urn:microsoft.com/office/officeart/2008/layout/NameandTitleOrganizationalChart"/>
    <dgm:cxn modelId="{98502008-E280-4B21-8E88-BAAD3F172AED}" type="presOf" srcId="{7B25C46E-A135-45AD-B77C-FA5FAF651890}" destId="{CD52431A-8353-4552-8DC4-E4D4FC81205C}" srcOrd="0" destOrd="0" presId="urn:microsoft.com/office/officeart/2008/layout/NameandTitleOrganizationalChart"/>
    <dgm:cxn modelId="{9E26F1DC-1986-40BF-92C9-FDDAA6117CD7}" type="presOf" srcId="{31624FE6-5346-4F98-BDC3-DA7005F4FF85}" destId="{4639C272-E660-4861-ADE0-266E36485408}" srcOrd="1" destOrd="0" presId="urn:microsoft.com/office/officeart/2008/layout/NameandTitleOrganizationalChart"/>
    <dgm:cxn modelId="{6BCE808A-EE25-41D8-B515-A41F502F62B4}" type="presOf" srcId="{3BF5D634-BA48-485A-AB8C-C149013434B2}" destId="{9B444F55-A721-4A33-A932-B5CD5BF8CB22}" srcOrd="0" destOrd="0" presId="urn:microsoft.com/office/officeart/2008/layout/NameandTitleOrganizationalChart"/>
    <dgm:cxn modelId="{8329FC92-4853-4916-918C-40F944C7E2C1}" type="presOf" srcId="{37556552-0C31-40CB-B039-D7A5EAD282DE}" destId="{A118DF1D-89E7-4B0D-A3E0-3DA6E0E1E770}" srcOrd="0" destOrd="0" presId="urn:microsoft.com/office/officeart/2008/layout/NameandTitleOrganizationalChart"/>
    <dgm:cxn modelId="{10C0FF43-9BAE-45FD-8FFC-6DD8835231C9}" type="presOf" srcId="{A568B29B-729C-4D13-9C0A-5489C5EDEE4F}" destId="{C7A99A9C-F773-4E43-B28A-A27522570A5D}" srcOrd="0" destOrd="0" presId="urn:microsoft.com/office/officeart/2008/layout/NameandTitleOrganizationalChart"/>
    <dgm:cxn modelId="{5FF17525-F98F-40F5-AF55-925ACA273F75}" srcId="{2060DFA9-2D40-4DD9-AB1D-15F359F0DA98}" destId="{96B9EEF7-9676-4262-A8E7-F999C4C987D3}" srcOrd="3" destOrd="0" parTransId="{972E0C46-8DA6-4E54-A9E9-46364BB789B4}" sibTransId="{ACE66F1F-C1A6-4E4E-952C-B5371C8C54BC}"/>
    <dgm:cxn modelId="{C6521A7F-7571-4CC1-A986-FE9D259887FE}" type="presOf" srcId="{3C53BEE7-604C-4EA2-B9E3-C18404967C2C}" destId="{82D1DEB2-DF13-4C06-8A1F-2D6F66B8D754}" srcOrd="0" destOrd="0" presId="urn:microsoft.com/office/officeart/2008/layout/NameandTitleOrganizationalChart"/>
    <dgm:cxn modelId="{7D86260C-A6C6-4044-B317-C4C3B10B24F1}" type="presOf" srcId="{B7EDE951-E3B9-421A-B685-49436E78D1EF}" destId="{E7436D1A-9F36-4927-BC8E-935D7E649FBE}" srcOrd="0" destOrd="0" presId="urn:microsoft.com/office/officeart/2008/layout/NameandTitleOrganizationalChart"/>
    <dgm:cxn modelId="{78EA3796-85A2-4658-83BB-981569F805CC}" srcId="{2060DFA9-2D40-4DD9-AB1D-15F359F0DA98}" destId="{FFECFB69-0102-4D94-B6E5-BD8DEE318F30}" srcOrd="1" destOrd="0" parTransId="{3BF5D634-BA48-485A-AB8C-C149013434B2}" sibTransId="{8C18D5B7-1A96-40F3-9CDE-AF7A82EF6E2F}"/>
    <dgm:cxn modelId="{514F48DE-9950-4AD9-A49B-0B5FAB1203D4}" srcId="{F873EE12-4B32-49E1-A7BD-C6748C00DF28}" destId="{37556552-0C31-40CB-B039-D7A5EAD282DE}" srcOrd="0" destOrd="0" parTransId="{82D4E9E2-EF6F-4870-8962-278F19E0F5E9}" sibTransId="{46C9DB86-0F19-4C28-955F-C5C3BE047AC7}"/>
    <dgm:cxn modelId="{2854917C-CC6C-437A-9117-A068B0DB6A1F}" type="presOf" srcId="{15F44094-AFB0-4FDF-B9F5-36DC681D8CE0}" destId="{58C6737D-1958-4623-9619-8282960C3696}" srcOrd="0" destOrd="0" presId="urn:microsoft.com/office/officeart/2008/layout/NameandTitleOrganizationalChart"/>
    <dgm:cxn modelId="{2777815A-C851-4931-A32B-105AFC0EA589}" type="presOf" srcId="{DA5A639E-A0B8-44BC-A39B-443CAB46F598}" destId="{33A459BA-4965-4CCD-AD67-9D0E9E3C23EE}" srcOrd="0" destOrd="0" presId="urn:microsoft.com/office/officeart/2008/layout/NameandTitleOrganizationalChart"/>
    <dgm:cxn modelId="{6EB2B122-0C62-48DE-8602-604233555B2A}" type="presOf" srcId="{651FAB00-AFC5-4FCD-B941-30191AF4357D}" destId="{1B406CC3-12AC-473A-ABC7-9038E92197F3}" srcOrd="0" destOrd="0" presId="urn:microsoft.com/office/officeart/2008/layout/NameandTitleOrganizationalChart"/>
    <dgm:cxn modelId="{C698BE83-3EBD-4838-B712-B8B04FB8AEA1}" type="presOf" srcId="{CDA76C71-E458-40DB-9E21-9DBD69012C57}" destId="{FF19F6CA-C660-4861-BCA7-F7FDF184EDFD}" srcOrd="0" destOrd="0" presId="urn:microsoft.com/office/officeart/2008/layout/NameandTitleOrganizationalChart"/>
    <dgm:cxn modelId="{E309D1BC-0503-4630-B809-9F22B8FD6189}" type="presOf" srcId="{F6F825CB-BE5B-4D3A-B911-A5841BF757D8}" destId="{62D24FED-FF5A-454C-AD8D-442843B0E193}" srcOrd="0" destOrd="0" presId="urn:microsoft.com/office/officeart/2008/layout/NameandTitleOrganizationalChart"/>
    <dgm:cxn modelId="{85593DF5-817E-4BCC-9273-176745A5A1F1}" type="presOf" srcId="{EAFED99D-C48E-4088-8B3F-DB6146B0C0F9}" destId="{6ACD8F79-E26C-49D6-B16D-FA36FB739FB8}" srcOrd="0" destOrd="0" presId="urn:microsoft.com/office/officeart/2008/layout/NameandTitleOrganizationalChart"/>
    <dgm:cxn modelId="{E3C48ED1-8560-4339-9E64-4770AA81AFD7}" type="presOf" srcId="{2C811C33-6966-40E7-8397-93D20652BA3E}" destId="{5AA90BC4-D16F-449B-81A3-F2AF573BBE3C}" srcOrd="0" destOrd="0" presId="urn:microsoft.com/office/officeart/2008/layout/NameandTitleOrganizationalChart"/>
    <dgm:cxn modelId="{5525868B-4750-408C-BA02-0B69E65C913C}" type="presOf" srcId="{9731EEB0-1B42-4FA3-9843-3A7BC26329A1}" destId="{2C2101E0-77A5-4808-93DA-CBE4D27C6160}" srcOrd="1" destOrd="0" presId="urn:microsoft.com/office/officeart/2008/layout/NameandTitleOrganizationalChart"/>
    <dgm:cxn modelId="{EAED3B5E-3212-4C64-B53A-A951D5A204A5}" type="presOf" srcId="{76CA13BA-81F1-4073-8892-291A9D5EFD11}" destId="{D86E230C-E0D5-4181-B32B-D823FB452EE3}" srcOrd="0" destOrd="0" presId="urn:microsoft.com/office/officeart/2008/layout/NameandTitleOrganizationalChart"/>
    <dgm:cxn modelId="{C6D65DD6-5491-44EE-AF6C-AC567C88A43E}" type="presOf" srcId="{C6D494BB-D19D-480E-B044-EFCEA1133B5C}" destId="{A8D551A3-2DC6-4875-969B-39278B364FF3}" srcOrd="0" destOrd="0" presId="urn:microsoft.com/office/officeart/2008/layout/NameandTitleOrganizationalChart"/>
    <dgm:cxn modelId="{3D0C6B62-6137-4E20-9ED3-FDC017BEABEB}" type="presOf" srcId="{96715227-C216-4016-8BC4-0A7E9EB1323D}" destId="{E9EB005E-A168-487C-9117-601AC88299F8}" srcOrd="0" destOrd="0" presId="urn:microsoft.com/office/officeart/2008/layout/NameandTitleOrganizationalChart"/>
    <dgm:cxn modelId="{13B38DC3-42F6-4939-9BF9-E03B2D62653E}" type="presOf" srcId="{16D4E441-6AA0-4C54-8782-4D87D8F55143}" destId="{27F6F6BB-F306-43B5-8F10-6FD4A036D7B3}" srcOrd="0" destOrd="0" presId="urn:microsoft.com/office/officeart/2008/layout/NameandTitleOrganizationalChart"/>
    <dgm:cxn modelId="{40BA9667-FA1A-42E4-8C27-C9464CCC35DE}" type="presOf" srcId="{EBB3B66E-16D9-4EB8-8079-DB3CAE91B867}" destId="{8CFB41E4-746E-4EDF-A208-51CB7EBDA337}" srcOrd="1" destOrd="0" presId="urn:microsoft.com/office/officeart/2008/layout/NameandTitleOrganizationalChart"/>
    <dgm:cxn modelId="{11CCD16A-8E8D-47DD-A6B6-1579BB5BC944}" srcId="{17803E6D-6887-4B87-8EE7-D265BAE870AA}" destId="{C6D494BB-D19D-480E-B044-EFCEA1133B5C}" srcOrd="1" destOrd="0" parTransId="{7B707CB6-88B3-47B0-BF76-843F43799812}" sibTransId="{8A2C8AED-B38D-45E6-B831-948D0F616E1E}"/>
    <dgm:cxn modelId="{A43538DC-A23F-4C8E-9A7D-04B84BB17452}" type="presOf" srcId="{96B9EEF7-9676-4262-A8E7-F999C4C987D3}" destId="{0560929A-2B6C-4013-8368-27486F5D3F56}" srcOrd="0" destOrd="0" presId="urn:microsoft.com/office/officeart/2008/layout/NameandTitleOrganizationalChart"/>
    <dgm:cxn modelId="{ED8249AA-6FE7-4B78-A176-CC502296FF7C}" type="presOf" srcId="{E7FE5810-2BF6-4BDD-BC2C-6F95038F7CB6}" destId="{1955861A-C7D8-4ADE-9A10-B21A1186902F}" srcOrd="0" destOrd="0" presId="urn:microsoft.com/office/officeart/2008/layout/NameandTitleOrganizationalChart"/>
    <dgm:cxn modelId="{9DFDB4FC-6BCF-4833-B9AF-0A1AD492C847}" type="presOf" srcId="{C6D494BB-D19D-480E-B044-EFCEA1133B5C}" destId="{58D1F542-869A-4C27-8E4D-86433B999E14}" srcOrd="1" destOrd="0" presId="urn:microsoft.com/office/officeart/2008/layout/NameandTitleOrganizationalChart"/>
    <dgm:cxn modelId="{68811E73-4A93-4B3C-985C-9DEC16B6FB14}" type="presOf" srcId="{F6F825CB-BE5B-4D3A-B911-A5841BF757D8}" destId="{91B24A9D-FA30-4262-B0D4-7F6B87C9BEEB}" srcOrd="1" destOrd="0" presId="urn:microsoft.com/office/officeart/2008/layout/NameandTitleOrganizationalChart"/>
    <dgm:cxn modelId="{7371347F-5A95-41EB-8C98-B149A7DCBEA5}" type="presOf" srcId="{96B9EEF7-9676-4262-A8E7-F999C4C987D3}" destId="{292FDE77-5390-4007-9EFB-79A9C7F4EFE4}" srcOrd="1" destOrd="0" presId="urn:microsoft.com/office/officeart/2008/layout/NameandTitleOrganizationalChart"/>
    <dgm:cxn modelId="{3B601F9B-14F7-452A-8DFD-183BC2FF8FD8}" type="presOf" srcId="{8A2C8AED-B38D-45E6-B831-948D0F616E1E}" destId="{E90FE81B-66AE-460F-AC5A-2EF8D791C280}" srcOrd="0" destOrd="0" presId="urn:microsoft.com/office/officeart/2008/layout/NameandTitleOrganizationalChart"/>
    <dgm:cxn modelId="{F7093761-F4AD-4257-B4AD-EC4187E1CD60}" type="presOf" srcId="{C459E489-51AF-4006-9A8D-4E51BB8783AC}" destId="{69A4A331-CD57-415C-B53D-6B34AA192690}" srcOrd="0" destOrd="0" presId="urn:microsoft.com/office/officeart/2008/layout/NameandTitleOrganizationalChart"/>
    <dgm:cxn modelId="{D2EDC1F7-22C5-4E78-8756-79F080351737}" srcId="{F873EE12-4B32-49E1-A7BD-C6748C00DF28}" destId="{3C53BEE7-604C-4EA2-B9E3-C18404967C2C}" srcOrd="6" destOrd="0" parTransId="{A568B29B-729C-4D13-9C0A-5489C5EDEE4F}" sibTransId="{76CA13BA-81F1-4073-8892-291A9D5EFD11}"/>
    <dgm:cxn modelId="{8A9E651C-80E2-440E-814E-25B7C17AEF9F}" type="presOf" srcId="{972E0C46-8DA6-4E54-A9E9-46364BB789B4}" destId="{85ED9CAE-2A94-4C52-BDD0-2A077940ADFA}" srcOrd="0" destOrd="0" presId="urn:microsoft.com/office/officeart/2008/layout/NameandTitleOrganizationalChart"/>
    <dgm:cxn modelId="{0A3CE55F-EE07-46A1-86BE-A9B3FA923671}" type="presOf" srcId="{C0981055-9B74-4508-876D-0C2BB7EFB237}" destId="{782F62EA-5C11-4A60-B0C1-DE0129F99A75}" srcOrd="0" destOrd="0" presId="urn:microsoft.com/office/officeart/2008/layout/NameandTitleOrganizationalChart"/>
    <dgm:cxn modelId="{D8E5179B-71AC-4EAB-907E-11C4FC5F0C33}" type="presOf" srcId="{60F1250D-F8E4-4D1A-9897-6DCAE6362037}" destId="{E10B8A8A-161B-4349-8385-C3F77BF57547}" srcOrd="0" destOrd="0" presId="urn:microsoft.com/office/officeart/2008/layout/NameandTitleOrganizationalChart"/>
    <dgm:cxn modelId="{1AEBBCAD-F573-4118-8B7D-4E1B38A6025C}" srcId="{F873EE12-4B32-49E1-A7BD-C6748C00DF28}" destId="{F6F825CB-BE5B-4D3A-B911-A5841BF757D8}" srcOrd="1" destOrd="0" parTransId="{C0981055-9B74-4508-876D-0C2BB7EFB237}" sibTransId="{BAEE8958-B8D5-4727-8D86-25E3C145FD00}"/>
    <dgm:cxn modelId="{E2650B18-738A-4AD8-B2FC-B4CCEC3F3EA8}" type="presOf" srcId="{2BE3B3FA-6DCE-424D-A9F0-D8906FD765DD}" destId="{77A9BBB1-AE04-4184-AFED-EBC294E387F8}" srcOrd="1" destOrd="0" presId="urn:microsoft.com/office/officeart/2008/layout/NameandTitleOrganizationalChart"/>
    <dgm:cxn modelId="{98F9F598-B54F-4415-9D2A-D2B8DC642261}" type="presOf" srcId="{2166122C-90AF-44CD-865E-E6444C744F3A}" destId="{6D4963F7-1486-46BB-96F8-23E461789789}" srcOrd="0" destOrd="0" presId="urn:microsoft.com/office/officeart/2008/layout/NameandTitleOrganizationalChart"/>
    <dgm:cxn modelId="{5B7A5154-A977-4FA6-AE45-807E6104FF60}" type="presOf" srcId="{B2A056B1-233B-4EA8-A2EA-FEE650E4D775}" destId="{00868CE6-9D07-4DEA-9433-4E141DB08D40}" srcOrd="0" destOrd="0" presId="urn:microsoft.com/office/officeart/2008/layout/NameandTitleOrganizationalChart"/>
    <dgm:cxn modelId="{2E39BFF7-A5D6-4EFB-AA9C-1591B9F224AE}" srcId="{9731EEB0-1B42-4FA3-9843-3A7BC26329A1}" destId="{2D9B8E86-6FC6-49E9-A6BF-F87880D60D0D}" srcOrd="0" destOrd="0" parTransId="{591F7C18-FFAD-4DFC-95D1-1F3AEE922CC3}" sibTransId="{651FAB00-AFC5-4FCD-B941-30191AF4357D}"/>
    <dgm:cxn modelId="{FCE590DC-CB13-4BE6-9E7B-9F885C030DCD}" type="presOf" srcId="{076A195A-7DFC-40CD-951E-3B4DE6C3599E}" destId="{00FB8460-4EFD-4CC5-B8AD-F54B355B0E1B}" srcOrd="0" destOrd="0" presId="urn:microsoft.com/office/officeart/2008/layout/NameandTitleOrganizationalChart"/>
    <dgm:cxn modelId="{3F37BCC4-B53D-4362-AF5D-C28A79C75575}" type="presOf" srcId="{F873EE12-4B32-49E1-A7BD-C6748C00DF28}" destId="{1DB4001B-7A95-4E54-85A7-E837B66EB2FE}" srcOrd="1" destOrd="0" presId="urn:microsoft.com/office/officeart/2008/layout/NameandTitleOrganizationalChart"/>
    <dgm:cxn modelId="{F88DC0D2-D3C4-4F43-AA73-34D7A9CB29A9}" type="presOf" srcId="{7B25C46E-A135-45AD-B77C-FA5FAF651890}" destId="{FF31FC53-70BF-4963-ADFB-ABCD880EC867}" srcOrd="1" destOrd="0" presId="urn:microsoft.com/office/officeart/2008/layout/NameandTitleOrganizationalChart"/>
    <dgm:cxn modelId="{DF926439-6424-4C76-87C4-ABFC70B4056A}" srcId="{F873EE12-4B32-49E1-A7BD-C6748C00DF28}" destId="{2CCF02BD-E56A-433D-B1B7-87BA8DECD81A}" srcOrd="4" destOrd="0" parTransId="{8B9F6075-045D-4C61-BC4C-69A0098411B8}" sibTransId="{613AE1C3-D082-4655-B137-7E7ECAF5428E}"/>
    <dgm:cxn modelId="{51C9D1D6-6F28-422E-A175-A78EEDE35188}" type="presOf" srcId="{79F950CF-3FAB-47B1-AAFA-B2E8FFB39A65}" destId="{E473D451-2C58-4636-ADCF-8A3910B89471}" srcOrd="1" destOrd="0" presId="urn:microsoft.com/office/officeart/2008/layout/NameandTitleOrganizationalChart"/>
    <dgm:cxn modelId="{4EFCB728-92C6-4E34-A930-15E1D139B1EB}" type="presOf" srcId="{46C9DB86-0F19-4C28-955F-C5C3BE047AC7}" destId="{7F556030-8043-4A21-B087-EEFAD476F124}" srcOrd="0" destOrd="0" presId="urn:microsoft.com/office/officeart/2008/layout/NameandTitleOrganizationalChart"/>
    <dgm:cxn modelId="{831FAC54-6DBC-4198-B5BF-161DEC505E44}" type="presOf" srcId="{8279F05E-7BAF-4271-BF8D-41A66999A6FA}" destId="{B4093B21-2750-4CF1-B515-1BC96902BE9E}" srcOrd="0" destOrd="0" presId="urn:microsoft.com/office/officeart/2008/layout/NameandTitleOrganizationalChart"/>
    <dgm:cxn modelId="{929615C1-2F16-464A-8DDC-CA7DBECBC5A8}" srcId="{2060DFA9-2D40-4DD9-AB1D-15F359F0DA98}" destId="{2BE3B3FA-6DCE-424D-A9F0-D8906FD765DD}" srcOrd="0" destOrd="0" parTransId="{FDB218EE-6C2B-4F6F-A9AD-757C538D0637}" sibTransId="{7CE63C81-2053-4FC2-88FA-1045242F96C3}"/>
    <dgm:cxn modelId="{39ED6184-5530-4C78-A479-80C6CCD9250B}" type="presOf" srcId="{CB02AF5D-079C-4633-A384-393B55C87618}" destId="{95B1F366-4C57-40FE-9E36-422CE0125500}" srcOrd="1" destOrd="0" presId="urn:microsoft.com/office/officeart/2008/layout/NameandTitleOrganizationalChart"/>
    <dgm:cxn modelId="{0112C054-B8DE-47C3-8B2C-CF8CC3F88F5C}" type="presOf" srcId="{17803E6D-6887-4B87-8EE7-D265BAE870AA}" destId="{7F24A291-78BC-4FF7-9502-42E615575E09}" srcOrd="1" destOrd="0" presId="urn:microsoft.com/office/officeart/2008/layout/NameandTitleOrganizationalChart"/>
    <dgm:cxn modelId="{84C0318E-3CC3-4779-81D9-81525BFAD8F5}" type="presOf" srcId="{2D9B8E86-6FC6-49E9-A6BF-F87880D60D0D}" destId="{EFE3EE74-4047-4BEF-890D-547655FE6B17}" srcOrd="0" destOrd="0" presId="urn:microsoft.com/office/officeart/2008/layout/NameandTitleOrganizationalChart"/>
    <dgm:cxn modelId="{AA90BAD9-F9E4-4267-9885-ED71502EDD19}" type="presOf" srcId="{0AB425C3-0957-48C5-93E1-0809B0D34CA2}" destId="{253BC7F3-4927-456E-B8D1-548FC9E72E8E}" srcOrd="0" destOrd="0" presId="urn:microsoft.com/office/officeart/2008/layout/NameandTitleOrganizationalChart"/>
    <dgm:cxn modelId="{388563F9-DDA2-400B-9250-51B9F83DFCBB}" type="presOf" srcId="{2CCF02BD-E56A-433D-B1B7-87BA8DECD81A}" destId="{66E98020-72B6-4FBB-A33A-F17798013FAA}" srcOrd="1" destOrd="0" presId="urn:microsoft.com/office/officeart/2008/layout/NameandTitleOrganizationalChart"/>
    <dgm:cxn modelId="{596DDCF6-F476-4F79-8A58-9E989F08B350}" type="presOf" srcId="{3FF07315-EE14-496A-B96E-D7D11767ABD3}" destId="{9451E829-EEA0-4F0B-9A43-193D43362447}" srcOrd="0" destOrd="0" presId="urn:microsoft.com/office/officeart/2008/layout/NameandTitleOrganizationalChart"/>
    <dgm:cxn modelId="{D07D5007-1883-4B8F-B37B-ABE45D8607C1}" srcId="{60F1250D-F8E4-4D1A-9897-6DCAE6362037}" destId="{17803E6D-6887-4B87-8EE7-D265BAE870AA}" srcOrd="3" destOrd="0" parTransId="{CDA76C71-E458-40DB-9E21-9DBD69012C57}" sibTransId="{6E46EA93-85FC-4D26-B0E7-B8DFE5A23204}"/>
    <dgm:cxn modelId="{72355381-D39A-4AF4-AD61-F709DF6653C2}" srcId="{F873EE12-4B32-49E1-A7BD-C6748C00DF28}" destId="{BA1554AB-FDF7-4BB7-899F-458FD3E937B8}" srcOrd="2" destOrd="0" parTransId="{96715227-C216-4016-8BC4-0A7E9EB1323D}" sibTransId="{EAFED99D-C48E-4088-8B3F-DB6146B0C0F9}"/>
    <dgm:cxn modelId="{6BBE3C47-BB9E-4D5F-AA39-AC67109B5103}" srcId="{2060DFA9-2D40-4DD9-AB1D-15F359F0DA98}" destId="{79F950CF-3FAB-47B1-AAFA-B2E8FFB39A65}" srcOrd="2" destOrd="0" parTransId="{32A4CB92-9F0D-4515-A41A-AED856E3BFFB}" sibTransId="{B2A056B1-233B-4EA8-A2EA-FEE650E4D775}"/>
    <dgm:cxn modelId="{0DADA15D-BD7C-4210-8E0A-E9C36AD532EF}" type="presOf" srcId="{7B707CB6-88B3-47B0-BF76-843F43799812}" destId="{55D21210-02CC-469C-9542-030F8C83098B}" srcOrd="0" destOrd="0" presId="urn:microsoft.com/office/officeart/2008/layout/NameandTitleOrganizationalChart"/>
    <dgm:cxn modelId="{B289DC5F-4816-4358-80D9-A0038EE604CB}" type="presOf" srcId="{B2CFAA27-8845-4B7B-960F-2301FA2757BD}" destId="{7B094339-E2B9-4506-A490-9720200AA945}" srcOrd="0" destOrd="0" presId="urn:microsoft.com/office/officeart/2008/layout/NameandTitleOrganizationalChart"/>
    <dgm:cxn modelId="{EA578764-DF71-40CE-83AE-EC241172FE76}" type="presOf" srcId="{3C53BEE7-604C-4EA2-B9E3-C18404967C2C}" destId="{B1D57421-7E70-4981-8674-35E9A159C6C5}" srcOrd="1" destOrd="0" presId="urn:microsoft.com/office/officeart/2008/layout/NameandTitleOrganizationalChart"/>
    <dgm:cxn modelId="{08E6A645-5F56-4A7C-9761-F00595371071}" srcId="{F873EE12-4B32-49E1-A7BD-C6748C00DF28}" destId="{076A195A-7DFC-40CD-951E-3B4DE6C3599E}" srcOrd="5" destOrd="0" parTransId="{3FF07315-EE14-496A-B96E-D7D11767ABD3}" sibTransId="{DA5A639E-A0B8-44BC-A39B-443CAB46F598}"/>
    <dgm:cxn modelId="{BBC65466-80C9-4D24-AF83-41D6CC4F689E}" type="presOf" srcId="{2CCF02BD-E56A-433D-B1B7-87BA8DECD81A}" destId="{796AE6E7-6A14-4F06-8E41-A26711614287}" srcOrd="0" destOrd="0" presId="urn:microsoft.com/office/officeart/2008/layout/NameandTitleOrganizationalChart"/>
    <dgm:cxn modelId="{F85AE75B-4612-4D03-857D-78C2782991A9}" type="presOf" srcId="{FFECFB69-0102-4D94-B6E5-BD8DEE318F30}" destId="{547F6FAE-E1DD-4E76-8018-535C1683D156}" srcOrd="1" destOrd="0" presId="urn:microsoft.com/office/officeart/2008/layout/NameandTitleOrganizationalChart"/>
    <dgm:cxn modelId="{DE21BBB6-0E1E-46C1-9510-FA4CC4CB1630}" srcId="{9731EEB0-1B42-4FA3-9843-3A7BC26329A1}" destId="{EBB3B66E-16D9-4EB8-8079-DB3CAE91B867}" srcOrd="1" destOrd="0" parTransId="{8279F05E-7BAF-4271-BF8D-41A66999A6FA}" sibTransId="{2166122C-90AF-44CD-865E-E6444C744F3A}"/>
    <dgm:cxn modelId="{99FC2D03-F286-4431-B17C-C68A973ED9FE}" type="presOf" srcId="{37556552-0C31-40CB-B039-D7A5EAD282DE}" destId="{ACA38F52-8A7E-45E2-9035-956490FE8CC4}" srcOrd="1" destOrd="0" presId="urn:microsoft.com/office/officeart/2008/layout/NameandTitleOrganizationalChart"/>
    <dgm:cxn modelId="{7EA4B1AB-4D1E-46E4-AF7D-6F6D03D2D509}" type="presOf" srcId="{2060DFA9-2D40-4DD9-AB1D-15F359F0DA98}" destId="{76BCD2DE-7EFF-4D6B-A9D9-7D0956A8C920}" srcOrd="1" destOrd="0" presId="urn:microsoft.com/office/officeart/2008/layout/NameandTitleOrganizationalChart"/>
    <dgm:cxn modelId="{4DD049CD-362C-4C62-A2EC-7313BFC4DE73}" type="presOf" srcId="{55DD3109-C175-46FB-B421-24EC78386905}" destId="{1F9BBE59-E93A-4B1D-8BAF-F71243648DD2}" srcOrd="0" destOrd="0" presId="urn:microsoft.com/office/officeart/2008/layout/NameandTitleOrganizationalChart"/>
    <dgm:cxn modelId="{F788F30D-A915-41DC-A992-B6C0B2593E51}" type="presOf" srcId="{0E1FF881-4B6C-44A7-BEE5-28D9F482EB9C}" destId="{858DC598-A7F5-488D-82C8-84726701F3F8}" srcOrd="0" destOrd="0" presId="urn:microsoft.com/office/officeart/2008/layout/NameandTitleOrganizationalChart"/>
    <dgm:cxn modelId="{BA46796E-089D-436D-AAC1-99568CE26241}" type="presOf" srcId="{E7FE5810-2BF6-4BDD-BC2C-6F95038F7CB6}" destId="{8560BCF3-BF61-4B68-A600-34E87E97D8AF}" srcOrd="1" destOrd="0" presId="urn:microsoft.com/office/officeart/2008/layout/NameandTitleOrganizationalChart"/>
    <dgm:cxn modelId="{AC9F8061-7304-4F61-9421-233E1C728BA4}" srcId="{60F1250D-F8E4-4D1A-9897-6DCAE6362037}" destId="{2060DFA9-2D40-4DD9-AB1D-15F359F0DA98}" srcOrd="2" destOrd="0" parTransId="{0E1FF881-4B6C-44A7-BEE5-28D9F482EB9C}" sibTransId="{B2CFAA27-8845-4B7B-960F-2301FA2757BD}"/>
    <dgm:cxn modelId="{5D0C3605-F0C2-4C06-A321-BF5940574AE9}" type="presOf" srcId="{17803E6D-6887-4B87-8EE7-D265BAE870AA}" destId="{1B6CA9FF-5B72-4931-945D-B138DE66EC01}" srcOrd="0" destOrd="0" presId="urn:microsoft.com/office/officeart/2008/layout/NameandTitleOrganizationalChart"/>
    <dgm:cxn modelId="{31B26AA1-B930-4AC1-8EEA-04866F3A7D4A}" type="presOf" srcId="{FFECFB69-0102-4D94-B6E5-BD8DEE318F30}" destId="{41F9FABF-9385-44D9-B539-CB2928CD6621}" srcOrd="0" destOrd="0" presId="urn:microsoft.com/office/officeart/2008/layout/NameandTitleOrganizationalChart"/>
    <dgm:cxn modelId="{0CBA6012-61B5-4259-92CE-A0EBB7D0ED75}" type="presOf" srcId="{613AE1C3-D082-4655-B137-7E7ECAF5428E}" destId="{EE4D9D63-E9F9-413F-93B3-6BF22FEFE7C6}" srcOrd="0" destOrd="0" presId="urn:microsoft.com/office/officeart/2008/layout/NameandTitleOrganizationalChart"/>
    <dgm:cxn modelId="{824A764A-3C11-4ACB-AD11-698F7786A933}" srcId="{F873EE12-4B32-49E1-A7BD-C6748C00DF28}" destId="{31624FE6-5346-4F98-BDC3-DA7005F4FF85}" srcOrd="3" destOrd="0" parTransId="{4CA84AD1-58EB-4FF5-A919-D56B25717D36}" sibTransId="{2C811C33-6966-40E7-8397-93D20652BA3E}"/>
    <dgm:cxn modelId="{8B72AF8D-7E33-4E96-B861-94A55157FEA2}" type="presOf" srcId="{BAEE8958-B8D5-4727-8D86-25E3C145FD00}" destId="{A4478842-8570-4769-A231-5B0376F3EE14}" srcOrd="0" destOrd="0" presId="urn:microsoft.com/office/officeart/2008/layout/NameandTitleOrganizationalChart"/>
    <dgm:cxn modelId="{08EF201B-1A92-4321-AC12-D848F8E2FDDC}" type="presOf" srcId="{9731EEB0-1B42-4FA3-9843-3A7BC26329A1}" destId="{0DE64D5D-8F93-4E32-8662-54376818DCA2}" srcOrd="0" destOrd="0" presId="urn:microsoft.com/office/officeart/2008/layout/NameandTitleOrganizationalChart"/>
    <dgm:cxn modelId="{F9CA1C19-93BA-479A-A4D4-CD9AF7E3E8C4}" type="presOf" srcId="{ACE66F1F-C1A6-4E4E-952C-B5371C8C54BC}" destId="{089F514B-8713-45A4-8808-B052AD77918C}" srcOrd="0" destOrd="0" presId="urn:microsoft.com/office/officeart/2008/layout/NameandTitleOrganizationalChart"/>
    <dgm:cxn modelId="{9D4D8179-DD7E-486E-8C38-7A51CEB2C012}" type="presOf" srcId="{60F1250D-F8E4-4D1A-9897-6DCAE6362037}" destId="{5B40719D-B27A-4FCD-A6CA-2A0F569E6B45}" srcOrd="1" destOrd="0" presId="urn:microsoft.com/office/officeart/2008/layout/NameandTitleOrganizationalChart"/>
    <dgm:cxn modelId="{3220DAEF-8E04-4857-AF82-BCBE1F5BDE3F}" type="presOf" srcId="{82D4E9E2-EF6F-4870-8962-278F19E0F5E9}" destId="{62A93291-CB6E-44B0-85C2-47C24B4A5B7F}" srcOrd="0" destOrd="0" presId="urn:microsoft.com/office/officeart/2008/layout/NameandTitleOrganizationalChart"/>
    <dgm:cxn modelId="{19E75588-6F35-4838-BA5B-FED91F829728}" type="presOf" srcId="{EBB3B66E-16D9-4EB8-8079-DB3CAE91B867}" destId="{6314F414-9114-4A3A-9E15-E3D7C2E1D485}" srcOrd="0" destOrd="0" presId="urn:microsoft.com/office/officeart/2008/layout/NameandTitleOrganizationalChart"/>
    <dgm:cxn modelId="{440874CA-53BB-464F-B075-47D19AF48CA4}" type="presOf" srcId="{8B9F6075-045D-4C61-BC4C-69A0098411B8}" destId="{52C90600-1425-491E-8170-113321895025}" srcOrd="0" destOrd="0" presId="urn:microsoft.com/office/officeart/2008/layout/NameandTitleOrganizationalChart"/>
    <dgm:cxn modelId="{55680CE5-3186-4755-999A-CA69ED7B638D}" type="presOf" srcId="{4CA84AD1-58EB-4FF5-A919-D56B25717D36}" destId="{4C78C4ED-9819-4B50-8CE3-625DC68EB113}" srcOrd="0" destOrd="0" presId="urn:microsoft.com/office/officeart/2008/layout/NameandTitleOrganizationalChart"/>
    <dgm:cxn modelId="{BEF37692-A134-4DA7-8647-9FBC795317DC}" type="presOf" srcId="{23835F18-DBBF-4A48-A4AC-220D84B37A18}" destId="{3DD74B5B-F8CB-420C-832C-6F9512CD3248}" srcOrd="0" destOrd="0" presId="urn:microsoft.com/office/officeart/2008/layout/NameandTitleOrganizationalChart"/>
    <dgm:cxn modelId="{5D7B5E23-F248-4E79-BE3B-1D0EE5CA25DD}" type="presOf" srcId="{CB02AF5D-079C-4633-A384-393B55C87618}" destId="{74F38922-EEDF-42E6-B8E7-3D5C55D7FC4A}" srcOrd="0" destOrd="0" presId="urn:microsoft.com/office/officeart/2008/layout/NameandTitleOrganizationalChart"/>
    <dgm:cxn modelId="{27CCE257-9A32-476E-9DEB-4EF2603D1B7D}" type="presOf" srcId="{15F44094-AFB0-4FDF-B9F5-36DC681D8CE0}" destId="{BE1F8AC6-0449-4116-A726-682542BC7309}" srcOrd="1" destOrd="0" presId="urn:microsoft.com/office/officeart/2008/layout/NameandTitleOrganizationalChart"/>
    <dgm:cxn modelId="{96098E38-B9E3-4FCC-B32A-8D21E4FFF827}" type="presParOf" srcId="{5358F61F-578B-426E-A2E9-568BA073D71C}" destId="{9796E6BC-0B89-475B-B62A-8EA3406D4AD8}" srcOrd="0" destOrd="0" presId="urn:microsoft.com/office/officeart/2008/layout/NameandTitleOrganizationalChart"/>
    <dgm:cxn modelId="{94579F80-0721-44F4-9A96-DA8103FF7ACE}" type="presParOf" srcId="{9796E6BC-0B89-475B-B62A-8EA3406D4AD8}" destId="{3EA0C656-3249-4281-8159-AE0596E05BCC}" srcOrd="0" destOrd="0" presId="urn:microsoft.com/office/officeart/2008/layout/NameandTitleOrganizationalChart"/>
    <dgm:cxn modelId="{0ADA3A66-47D3-4A0F-97F2-C66E0CC706BE}" type="presParOf" srcId="{3EA0C656-3249-4281-8159-AE0596E05BCC}" destId="{E10B8A8A-161B-4349-8385-C3F77BF57547}" srcOrd="0" destOrd="0" presId="urn:microsoft.com/office/officeart/2008/layout/NameandTitleOrganizationalChart"/>
    <dgm:cxn modelId="{AC822EFA-06F1-4BD1-B987-7BEB1A0E46B0}" type="presParOf" srcId="{3EA0C656-3249-4281-8159-AE0596E05BCC}" destId="{C200E380-97A1-4E85-AF07-CE1000B5E62C}" srcOrd="1" destOrd="0" presId="urn:microsoft.com/office/officeart/2008/layout/NameandTitleOrganizationalChart"/>
    <dgm:cxn modelId="{6E022B34-2042-4ADC-8BD1-597340A34073}" type="presParOf" srcId="{3EA0C656-3249-4281-8159-AE0596E05BCC}" destId="{5B40719D-B27A-4FCD-A6CA-2A0F569E6B45}" srcOrd="2" destOrd="0" presId="urn:microsoft.com/office/officeart/2008/layout/NameandTitleOrganizationalChart"/>
    <dgm:cxn modelId="{5058E11B-6673-4DA8-8ABF-D7B94C5EE39D}" type="presParOf" srcId="{9796E6BC-0B89-475B-B62A-8EA3406D4AD8}" destId="{062491B7-C795-49A9-8B32-D6490C170860}" srcOrd="1" destOrd="0" presId="urn:microsoft.com/office/officeart/2008/layout/NameandTitleOrganizationalChart"/>
    <dgm:cxn modelId="{73F8C46F-6373-44D8-8399-AE22D791FD81}" type="presParOf" srcId="{062491B7-C795-49A9-8B32-D6490C170860}" destId="{69A4A331-CD57-415C-B53D-6B34AA192690}" srcOrd="0" destOrd="0" presId="urn:microsoft.com/office/officeart/2008/layout/NameandTitleOrganizationalChart"/>
    <dgm:cxn modelId="{7A9C1C06-C7D0-498C-97FE-12C360FB66BE}" type="presParOf" srcId="{062491B7-C795-49A9-8B32-D6490C170860}" destId="{24ACF9ED-26A6-4026-89D7-5191C62F4537}" srcOrd="1" destOrd="0" presId="urn:microsoft.com/office/officeart/2008/layout/NameandTitleOrganizationalChart"/>
    <dgm:cxn modelId="{9BBCAFCE-B1E4-444C-8EB1-96ECA70AD5A7}" type="presParOf" srcId="{24ACF9ED-26A6-4026-89D7-5191C62F4537}" destId="{0724A6B0-86B5-4C3C-97A0-4503849592D7}" srcOrd="0" destOrd="0" presId="urn:microsoft.com/office/officeart/2008/layout/NameandTitleOrganizationalChart"/>
    <dgm:cxn modelId="{89A50192-695B-40ED-8F0A-64A1082798DE}" type="presParOf" srcId="{0724A6B0-86B5-4C3C-97A0-4503849592D7}" destId="{120A5784-BA42-4526-B14E-35E2A2505F6C}" srcOrd="0" destOrd="0" presId="urn:microsoft.com/office/officeart/2008/layout/NameandTitleOrganizationalChart"/>
    <dgm:cxn modelId="{4F057248-D6D4-4E71-9955-77CBE5F849C1}" type="presParOf" srcId="{0724A6B0-86B5-4C3C-97A0-4503849592D7}" destId="{E6BB1509-D63A-4B7C-9962-EFAED50FDEB4}" srcOrd="1" destOrd="0" presId="urn:microsoft.com/office/officeart/2008/layout/NameandTitleOrganizationalChart"/>
    <dgm:cxn modelId="{50C74902-4D08-442D-95B0-8AD0479C3C54}" type="presParOf" srcId="{0724A6B0-86B5-4C3C-97A0-4503849592D7}" destId="{1DB4001B-7A95-4E54-85A7-E837B66EB2FE}" srcOrd="2" destOrd="0" presId="urn:microsoft.com/office/officeart/2008/layout/NameandTitleOrganizationalChart"/>
    <dgm:cxn modelId="{0DD96310-3991-4AD6-B6E5-876CBAC82CFB}" type="presParOf" srcId="{24ACF9ED-26A6-4026-89D7-5191C62F4537}" destId="{968AFD1B-269C-4E93-A677-12538C6D8D8B}" srcOrd="1" destOrd="0" presId="urn:microsoft.com/office/officeart/2008/layout/NameandTitleOrganizationalChart"/>
    <dgm:cxn modelId="{E6F3639E-2BC6-4332-ACB9-80606C7F0BC3}" type="presParOf" srcId="{968AFD1B-269C-4E93-A677-12538C6D8D8B}" destId="{62A93291-CB6E-44B0-85C2-47C24B4A5B7F}" srcOrd="0" destOrd="0" presId="urn:microsoft.com/office/officeart/2008/layout/NameandTitleOrganizationalChart"/>
    <dgm:cxn modelId="{8E8BFD59-D460-41C1-922E-B21BF881A1AB}" type="presParOf" srcId="{968AFD1B-269C-4E93-A677-12538C6D8D8B}" destId="{5117BFB6-5B35-4C25-B52F-091FE6D6AD5F}" srcOrd="1" destOrd="0" presId="urn:microsoft.com/office/officeart/2008/layout/NameandTitleOrganizationalChart"/>
    <dgm:cxn modelId="{932CC59D-8A84-47D5-997D-BA418FC1E511}" type="presParOf" srcId="{5117BFB6-5B35-4C25-B52F-091FE6D6AD5F}" destId="{BE544D10-4E97-4BD5-8C3E-F5E8D7AB1E55}" srcOrd="0" destOrd="0" presId="urn:microsoft.com/office/officeart/2008/layout/NameandTitleOrganizationalChart"/>
    <dgm:cxn modelId="{D78F6784-5BF7-4AEE-ACE6-F8DFA099FD81}" type="presParOf" srcId="{BE544D10-4E97-4BD5-8C3E-F5E8D7AB1E55}" destId="{A118DF1D-89E7-4B0D-A3E0-3DA6E0E1E770}" srcOrd="0" destOrd="0" presId="urn:microsoft.com/office/officeart/2008/layout/NameandTitleOrganizationalChart"/>
    <dgm:cxn modelId="{F10EB390-2ED6-42AA-B62A-B619DC8886AA}" type="presParOf" srcId="{BE544D10-4E97-4BD5-8C3E-F5E8D7AB1E55}" destId="{7F556030-8043-4A21-B087-EEFAD476F124}" srcOrd="1" destOrd="0" presId="urn:microsoft.com/office/officeart/2008/layout/NameandTitleOrganizationalChart"/>
    <dgm:cxn modelId="{655AFEF7-882F-4E41-81B9-824E7371D748}" type="presParOf" srcId="{BE544D10-4E97-4BD5-8C3E-F5E8D7AB1E55}" destId="{ACA38F52-8A7E-45E2-9035-956490FE8CC4}" srcOrd="2" destOrd="0" presId="urn:microsoft.com/office/officeart/2008/layout/NameandTitleOrganizationalChart"/>
    <dgm:cxn modelId="{518FCC97-80DF-44D2-9C7A-3DDAED4C411A}" type="presParOf" srcId="{5117BFB6-5B35-4C25-B52F-091FE6D6AD5F}" destId="{6D0BA13A-2961-4B9A-83C7-71ECE936DD1C}" srcOrd="1" destOrd="0" presId="urn:microsoft.com/office/officeart/2008/layout/NameandTitleOrganizationalChart"/>
    <dgm:cxn modelId="{4433E2C6-CFC7-4C89-BC01-D2DA4AC892F6}" type="presParOf" srcId="{5117BFB6-5B35-4C25-B52F-091FE6D6AD5F}" destId="{C812C60A-DF67-40A5-8C26-940AAA44DA66}" srcOrd="2" destOrd="0" presId="urn:microsoft.com/office/officeart/2008/layout/NameandTitleOrganizationalChart"/>
    <dgm:cxn modelId="{9F9A378D-4370-420B-94FC-DDB723BBCD09}" type="presParOf" srcId="{968AFD1B-269C-4E93-A677-12538C6D8D8B}" destId="{782F62EA-5C11-4A60-B0C1-DE0129F99A75}" srcOrd="2" destOrd="0" presId="urn:microsoft.com/office/officeart/2008/layout/NameandTitleOrganizationalChart"/>
    <dgm:cxn modelId="{56C2A7D2-2423-4D49-9B8F-D6FDBB62B763}" type="presParOf" srcId="{968AFD1B-269C-4E93-A677-12538C6D8D8B}" destId="{314549F4-9410-4356-99FB-A437B417FCCA}" srcOrd="3" destOrd="0" presId="urn:microsoft.com/office/officeart/2008/layout/NameandTitleOrganizationalChart"/>
    <dgm:cxn modelId="{967E249A-EF59-4303-9449-F606FE199870}" type="presParOf" srcId="{314549F4-9410-4356-99FB-A437B417FCCA}" destId="{CE655E5E-56C4-464F-AD6F-5D249C812C70}" srcOrd="0" destOrd="0" presId="urn:microsoft.com/office/officeart/2008/layout/NameandTitleOrganizationalChart"/>
    <dgm:cxn modelId="{97D96841-9C91-4630-A876-200C41304182}" type="presParOf" srcId="{CE655E5E-56C4-464F-AD6F-5D249C812C70}" destId="{62D24FED-FF5A-454C-AD8D-442843B0E193}" srcOrd="0" destOrd="0" presId="urn:microsoft.com/office/officeart/2008/layout/NameandTitleOrganizationalChart"/>
    <dgm:cxn modelId="{E3A0E2D4-14F5-4D44-A67A-96B3FA361164}" type="presParOf" srcId="{CE655E5E-56C4-464F-AD6F-5D249C812C70}" destId="{A4478842-8570-4769-A231-5B0376F3EE14}" srcOrd="1" destOrd="0" presId="urn:microsoft.com/office/officeart/2008/layout/NameandTitleOrganizationalChart"/>
    <dgm:cxn modelId="{E3ED3D22-6AC8-4947-B0BA-473E9ACDD2B2}" type="presParOf" srcId="{CE655E5E-56C4-464F-AD6F-5D249C812C70}" destId="{91B24A9D-FA30-4262-B0D4-7F6B87C9BEEB}" srcOrd="2" destOrd="0" presId="urn:microsoft.com/office/officeart/2008/layout/NameandTitleOrganizationalChart"/>
    <dgm:cxn modelId="{2B6C66D7-1FC5-42B6-8297-96883E6EED37}" type="presParOf" srcId="{314549F4-9410-4356-99FB-A437B417FCCA}" destId="{88F8192F-AE4B-4590-BF0D-6B7DD7734A90}" srcOrd="1" destOrd="0" presId="urn:microsoft.com/office/officeart/2008/layout/NameandTitleOrganizationalChart"/>
    <dgm:cxn modelId="{54BEE25F-0A2C-46C6-AE0B-EF9A43BF6F9F}" type="presParOf" srcId="{314549F4-9410-4356-99FB-A437B417FCCA}" destId="{CF588D17-9884-4780-A6E1-AF67AA8141AA}" srcOrd="2" destOrd="0" presId="urn:microsoft.com/office/officeart/2008/layout/NameandTitleOrganizationalChart"/>
    <dgm:cxn modelId="{ACBBD30F-115A-4890-8628-B7979990DF37}" type="presParOf" srcId="{968AFD1B-269C-4E93-A677-12538C6D8D8B}" destId="{E9EB005E-A168-487C-9117-601AC88299F8}" srcOrd="4" destOrd="0" presId="urn:microsoft.com/office/officeart/2008/layout/NameandTitleOrganizationalChart"/>
    <dgm:cxn modelId="{DB7F3F8C-939A-4BCA-8EB0-F5EE99507185}" type="presParOf" srcId="{968AFD1B-269C-4E93-A677-12538C6D8D8B}" destId="{22F23CB7-AB94-4045-918A-85F9BAB2B54C}" srcOrd="5" destOrd="0" presId="urn:microsoft.com/office/officeart/2008/layout/NameandTitleOrganizationalChart"/>
    <dgm:cxn modelId="{4E430E55-0401-4F6E-94BC-CC6CF3E84334}" type="presParOf" srcId="{22F23CB7-AB94-4045-918A-85F9BAB2B54C}" destId="{14AA2505-E4AD-4702-B65B-0E5433A5CA22}" srcOrd="0" destOrd="0" presId="urn:microsoft.com/office/officeart/2008/layout/NameandTitleOrganizationalChart"/>
    <dgm:cxn modelId="{73A0D22A-FF2B-472D-9F36-3FC9C296CFA5}" type="presParOf" srcId="{14AA2505-E4AD-4702-B65B-0E5433A5CA22}" destId="{EECEED75-8BC9-4FB5-9DF8-9313A0213C8C}" srcOrd="0" destOrd="0" presId="urn:microsoft.com/office/officeart/2008/layout/NameandTitleOrganizationalChart"/>
    <dgm:cxn modelId="{16D89DAB-F260-44A5-BC3E-024DC9117F21}" type="presParOf" srcId="{14AA2505-E4AD-4702-B65B-0E5433A5CA22}" destId="{6ACD8F79-E26C-49D6-B16D-FA36FB739FB8}" srcOrd="1" destOrd="0" presId="urn:microsoft.com/office/officeart/2008/layout/NameandTitleOrganizationalChart"/>
    <dgm:cxn modelId="{9A765A71-5D91-4FC6-98EE-D324E701A3E9}" type="presParOf" srcId="{14AA2505-E4AD-4702-B65B-0E5433A5CA22}" destId="{C138C70E-5A87-4A35-8B71-0947A33646AA}" srcOrd="2" destOrd="0" presId="urn:microsoft.com/office/officeart/2008/layout/NameandTitleOrganizationalChart"/>
    <dgm:cxn modelId="{2BAEF220-5BD0-4A58-8E46-8F21769F24E0}" type="presParOf" srcId="{22F23CB7-AB94-4045-918A-85F9BAB2B54C}" destId="{93362C07-5C3B-49BE-ABAB-899D79A3CFAA}" srcOrd="1" destOrd="0" presId="urn:microsoft.com/office/officeart/2008/layout/NameandTitleOrganizationalChart"/>
    <dgm:cxn modelId="{167A885B-6001-461A-8FBF-04361E149FA3}" type="presParOf" srcId="{22F23CB7-AB94-4045-918A-85F9BAB2B54C}" destId="{65B896D3-45D6-4688-AA03-0627A74D43D8}" srcOrd="2" destOrd="0" presId="urn:microsoft.com/office/officeart/2008/layout/NameandTitleOrganizationalChart"/>
    <dgm:cxn modelId="{88F7B8F6-81B3-4822-A9BD-670A6EF4FAAE}" type="presParOf" srcId="{968AFD1B-269C-4E93-A677-12538C6D8D8B}" destId="{4C78C4ED-9819-4B50-8CE3-625DC68EB113}" srcOrd="6" destOrd="0" presId="urn:microsoft.com/office/officeart/2008/layout/NameandTitleOrganizationalChart"/>
    <dgm:cxn modelId="{80D11699-B3D5-49E9-B23C-E32A6934DFBB}" type="presParOf" srcId="{968AFD1B-269C-4E93-A677-12538C6D8D8B}" destId="{520FDC42-A2CF-40A7-AC8D-03E8B495B4FE}" srcOrd="7" destOrd="0" presId="urn:microsoft.com/office/officeart/2008/layout/NameandTitleOrganizationalChart"/>
    <dgm:cxn modelId="{4218518B-074B-4098-9922-3E0C99D125DE}" type="presParOf" srcId="{520FDC42-A2CF-40A7-AC8D-03E8B495B4FE}" destId="{CA019C82-D97A-4D76-A8C1-3DB3AE64FD02}" srcOrd="0" destOrd="0" presId="urn:microsoft.com/office/officeart/2008/layout/NameandTitleOrganizationalChart"/>
    <dgm:cxn modelId="{4F0643DF-3FD9-4EFE-BF3F-81DCC57C7801}" type="presParOf" srcId="{CA019C82-D97A-4D76-A8C1-3DB3AE64FD02}" destId="{BE4FA571-2659-4FD6-9410-2DC3D5296D7E}" srcOrd="0" destOrd="0" presId="urn:microsoft.com/office/officeart/2008/layout/NameandTitleOrganizationalChart"/>
    <dgm:cxn modelId="{3D7679CE-4782-4DE5-BA09-475C58C95DA5}" type="presParOf" srcId="{CA019C82-D97A-4D76-A8C1-3DB3AE64FD02}" destId="{5AA90BC4-D16F-449B-81A3-F2AF573BBE3C}" srcOrd="1" destOrd="0" presId="urn:microsoft.com/office/officeart/2008/layout/NameandTitleOrganizationalChart"/>
    <dgm:cxn modelId="{CEFE9DCA-FDCA-4331-9293-F9F7DDB0B3EB}" type="presParOf" srcId="{CA019C82-D97A-4D76-A8C1-3DB3AE64FD02}" destId="{4639C272-E660-4861-ADE0-266E36485408}" srcOrd="2" destOrd="0" presId="urn:microsoft.com/office/officeart/2008/layout/NameandTitleOrganizationalChart"/>
    <dgm:cxn modelId="{CB002CE5-3F8B-4484-997D-8D5CFCB7C2A4}" type="presParOf" srcId="{520FDC42-A2CF-40A7-AC8D-03E8B495B4FE}" destId="{9E37F434-AE09-4D53-B9E6-0E2A7D1B7484}" srcOrd="1" destOrd="0" presId="urn:microsoft.com/office/officeart/2008/layout/NameandTitleOrganizationalChart"/>
    <dgm:cxn modelId="{6D7A8DFB-9FEF-42B5-850F-C2DD3A3CA3C5}" type="presParOf" srcId="{520FDC42-A2CF-40A7-AC8D-03E8B495B4FE}" destId="{452B9DEB-4153-4EBA-B801-E3F42003F17B}" srcOrd="2" destOrd="0" presId="urn:microsoft.com/office/officeart/2008/layout/NameandTitleOrganizationalChart"/>
    <dgm:cxn modelId="{441F4F60-E483-4F28-A16A-4B38BE888BB4}" type="presParOf" srcId="{968AFD1B-269C-4E93-A677-12538C6D8D8B}" destId="{52C90600-1425-491E-8170-113321895025}" srcOrd="8" destOrd="0" presId="urn:microsoft.com/office/officeart/2008/layout/NameandTitleOrganizationalChart"/>
    <dgm:cxn modelId="{70A2291C-872A-4132-880E-35649629D85E}" type="presParOf" srcId="{968AFD1B-269C-4E93-A677-12538C6D8D8B}" destId="{1E5479F5-6C6D-4C7B-A5DA-79B3213A6923}" srcOrd="9" destOrd="0" presId="urn:microsoft.com/office/officeart/2008/layout/NameandTitleOrganizationalChart"/>
    <dgm:cxn modelId="{EBAFAFD5-CF18-4B63-9047-4EC1C0545B51}" type="presParOf" srcId="{1E5479F5-6C6D-4C7B-A5DA-79B3213A6923}" destId="{CF23DC99-4F0B-423D-8038-3283287AABFE}" srcOrd="0" destOrd="0" presId="urn:microsoft.com/office/officeart/2008/layout/NameandTitleOrganizationalChart"/>
    <dgm:cxn modelId="{862C7946-1F96-48C7-9989-EA6E5289B181}" type="presParOf" srcId="{CF23DC99-4F0B-423D-8038-3283287AABFE}" destId="{796AE6E7-6A14-4F06-8E41-A26711614287}" srcOrd="0" destOrd="0" presId="urn:microsoft.com/office/officeart/2008/layout/NameandTitleOrganizationalChart"/>
    <dgm:cxn modelId="{BE4B534D-2660-4CC6-9AB9-0BEBCE467C7B}" type="presParOf" srcId="{CF23DC99-4F0B-423D-8038-3283287AABFE}" destId="{EE4D9D63-E9F9-413F-93B3-6BF22FEFE7C6}" srcOrd="1" destOrd="0" presId="urn:microsoft.com/office/officeart/2008/layout/NameandTitleOrganizationalChart"/>
    <dgm:cxn modelId="{80907D6B-970D-47C3-B83C-70AD01AEDD34}" type="presParOf" srcId="{CF23DC99-4F0B-423D-8038-3283287AABFE}" destId="{66E98020-72B6-4FBB-A33A-F17798013FAA}" srcOrd="2" destOrd="0" presId="urn:microsoft.com/office/officeart/2008/layout/NameandTitleOrganizationalChart"/>
    <dgm:cxn modelId="{574B5B44-F2D6-4577-85C8-E6A47F65B930}" type="presParOf" srcId="{1E5479F5-6C6D-4C7B-A5DA-79B3213A6923}" destId="{A57734C3-9ED5-4080-9688-C9297EC54B3D}" srcOrd="1" destOrd="0" presId="urn:microsoft.com/office/officeart/2008/layout/NameandTitleOrganizationalChart"/>
    <dgm:cxn modelId="{E22A4BAE-CECF-4037-A5DF-6533B39A28CA}" type="presParOf" srcId="{1E5479F5-6C6D-4C7B-A5DA-79B3213A6923}" destId="{539147BE-0C8A-4D31-B751-2EBB890812E7}" srcOrd="2" destOrd="0" presId="urn:microsoft.com/office/officeart/2008/layout/NameandTitleOrganizationalChart"/>
    <dgm:cxn modelId="{01B19A6E-6292-49CA-8302-3D6C8AFD2DAB}" type="presParOf" srcId="{968AFD1B-269C-4E93-A677-12538C6D8D8B}" destId="{9451E829-EEA0-4F0B-9A43-193D43362447}" srcOrd="10" destOrd="0" presId="urn:microsoft.com/office/officeart/2008/layout/NameandTitleOrganizationalChart"/>
    <dgm:cxn modelId="{C59B14A1-BCAD-42BE-809D-E91F3EAB4490}" type="presParOf" srcId="{968AFD1B-269C-4E93-A677-12538C6D8D8B}" destId="{4A1FDA61-8AA4-421B-A1BF-9FF4BA06525B}" srcOrd="11" destOrd="0" presId="urn:microsoft.com/office/officeart/2008/layout/NameandTitleOrganizationalChart"/>
    <dgm:cxn modelId="{F8C3384B-3F47-464E-B019-2B4B08308A52}" type="presParOf" srcId="{4A1FDA61-8AA4-421B-A1BF-9FF4BA06525B}" destId="{C0DEDACD-8BB1-4EA5-8C57-B3F7947278EC}" srcOrd="0" destOrd="0" presId="urn:microsoft.com/office/officeart/2008/layout/NameandTitleOrganizationalChart"/>
    <dgm:cxn modelId="{ADFBFDC3-BF6F-4864-80DF-B5BE90ABEB94}" type="presParOf" srcId="{C0DEDACD-8BB1-4EA5-8C57-B3F7947278EC}" destId="{00FB8460-4EFD-4CC5-B8AD-F54B355B0E1B}" srcOrd="0" destOrd="0" presId="urn:microsoft.com/office/officeart/2008/layout/NameandTitleOrganizationalChart"/>
    <dgm:cxn modelId="{DFA5F741-E9BF-41EE-A29D-2A25734E137C}" type="presParOf" srcId="{C0DEDACD-8BB1-4EA5-8C57-B3F7947278EC}" destId="{33A459BA-4965-4CCD-AD67-9D0E9E3C23EE}" srcOrd="1" destOrd="0" presId="urn:microsoft.com/office/officeart/2008/layout/NameandTitleOrganizationalChart"/>
    <dgm:cxn modelId="{87F597B2-E65D-4B23-9ED4-871E6CBE4797}" type="presParOf" srcId="{C0DEDACD-8BB1-4EA5-8C57-B3F7947278EC}" destId="{A8FE57B0-9C3A-426C-AE2A-81BA5D38EA6F}" srcOrd="2" destOrd="0" presId="urn:microsoft.com/office/officeart/2008/layout/NameandTitleOrganizationalChart"/>
    <dgm:cxn modelId="{7BF2F1A2-5166-483C-A8A8-6A8EBC59449C}" type="presParOf" srcId="{4A1FDA61-8AA4-421B-A1BF-9FF4BA06525B}" destId="{358E8DED-76D5-4881-A998-F3660E0D89C5}" srcOrd="1" destOrd="0" presId="urn:microsoft.com/office/officeart/2008/layout/NameandTitleOrganizationalChart"/>
    <dgm:cxn modelId="{2C855F1E-67F7-43EE-A53B-A6A0722A8143}" type="presParOf" srcId="{4A1FDA61-8AA4-421B-A1BF-9FF4BA06525B}" destId="{3C8EBFBB-ED36-4E2A-82A5-FC2BB32E5C1D}" srcOrd="2" destOrd="0" presId="urn:microsoft.com/office/officeart/2008/layout/NameandTitleOrganizationalChart"/>
    <dgm:cxn modelId="{4153D1F7-4B27-4EF9-B2C0-341EA7A18C50}" type="presParOf" srcId="{968AFD1B-269C-4E93-A677-12538C6D8D8B}" destId="{C7A99A9C-F773-4E43-B28A-A27522570A5D}" srcOrd="12" destOrd="0" presId="urn:microsoft.com/office/officeart/2008/layout/NameandTitleOrganizationalChart"/>
    <dgm:cxn modelId="{DCCFB1A6-B841-431F-AA5C-B922D26D9971}" type="presParOf" srcId="{968AFD1B-269C-4E93-A677-12538C6D8D8B}" destId="{24C13C26-5D6E-42DA-A067-334D0B42087C}" srcOrd="13" destOrd="0" presId="urn:microsoft.com/office/officeart/2008/layout/NameandTitleOrganizationalChart"/>
    <dgm:cxn modelId="{164E1A14-575B-4E4C-8769-CB204B58BAB6}" type="presParOf" srcId="{24C13C26-5D6E-42DA-A067-334D0B42087C}" destId="{25C5EB78-FDBF-4311-BE1A-A73DCE41D778}" srcOrd="0" destOrd="0" presId="urn:microsoft.com/office/officeart/2008/layout/NameandTitleOrganizationalChart"/>
    <dgm:cxn modelId="{CD6614E8-0382-49F0-92D6-A9E56B62B5FA}" type="presParOf" srcId="{25C5EB78-FDBF-4311-BE1A-A73DCE41D778}" destId="{82D1DEB2-DF13-4C06-8A1F-2D6F66B8D754}" srcOrd="0" destOrd="0" presId="urn:microsoft.com/office/officeart/2008/layout/NameandTitleOrganizationalChart"/>
    <dgm:cxn modelId="{CFEDA61C-B138-4432-B341-36294A1A15D2}" type="presParOf" srcId="{25C5EB78-FDBF-4311-BE1A-A73DCE41D778}" destId="{D86E230C-E0D5-4181-B32B-D823FB452EE3}" srcOrd="1" destOrd="0" presId="urn:microsoft.com/office/officeart/2008/layout/NameandTitleOrganizationalChart"/>
    <dgm:cxn modelId="{63A9ECF7-4B2F-41D0-8AE2-96B9DF112356}" type="presParOf" srcId="{25C5EB78-FDBF-4311-BE1A-A73DCE41D778}" destId="{B1D57421-7E70-4981-8674-35E9A159C6C5}" srcOrd="2" destOrd="0" presId="urn:microsoft.com/office/officeart/2008/layout/NameandTitleOrganizationalChart"/>
    <dgm:cxn modelId="{879885E8-49B1-4983-9CF7-BB9BE3E03EAC}" type="presParOf" srcId="{24C13C26-5D6E-42DA-A067-334D0B42087C}" destId="{8ACBEB3A-AC6E-4681-954C-4CC2C0264970}" srcOrd="1" destOrd="0" presId="urn:microsoft.com/office/officeart/2008/layout/NameandTitleOrganizationalChart"/>
    <dgm:cxn modelId="{19D035A9-FA85-48EE-B78F-38AEBEFBBB95}" type="presParOf" srcId="{24C13C26-5D6E-42DA-A067-334D0B42087C}" destId="{198C9C0A-4A18-495A-8736-9C32493AA70D}" srcOrd="2" destOrd="0" presId="urn:microsoft.com/office/officeart/2008/layout/NameandTitleOrganizationalChart"/>
    <dgm:cxn modelId="{49AA60BE-20D5-412D-B1A4-D6B517FB5466}" type="presParOf" srcId="{968AFD1B-269C-4E93-A677-12538C6D8D8B}" destId="{27F6F6BB-F306-43B5-8F10-6FD4A036D7B3}" srcOrd="14" destOrd="0" presId="urn:microsoft.com/office/officeart/2008/layout/NameandTitleOrganizationalChart"/>
    <dgm:cxn modelId="{73FFE336-74FF-4A0E-B9B3-29D3ED2C2E2B}" type="presParOf" srcId="{968AFD1B-269C-4E93-A677-12538C6D8D8B}" destId="{66EB961C-6B9A-463A-826F-120FBEC8A885}" srcOrd="15" destOrd="0" presId="urn:microsoft.com/office/officeart/2008/layout/NameandTitleOrganizationalChart"/>
    <dgm:cxn modelId="{5D6508F6-8442-42DE-B1CC-778881874EB1}" type="presParOf" srcId="{66EB961C-6B9A-463A-826F-120FBEC8A885}" destId="{ECFA7A15-78CE-49FD-89D8-64DD930814DE}" srcOrd="0" destOrd="0" presId="urn:microsoft.com/office/officeart/2008/layout/NameandTitleOrganizationalChart"/>
    <dgm:cxn modelId="{86796C69-BE22-41A8-B747-269E2A3F7C42}" type="presParOf" srcId="{ECFA7A15-78CE-49FD-89D8-64DD930814DE}" destId="{CD52431A-8353-4552-8DC4-E4D4FC81205C}" srcOrd="0" destOrd="0" presId="urn:microsoft.com/office/officeart/2008/layout/NameandTitleOrganizationalChart"/>
    <dgm:cxn modelId="{9F27C933-5D5C-4F3D-8594-9B84CB74F55A}" type="presParOf" srcId="{ECFA7A15-78CE-49FD-89D8-64DD930814DE}" destId="{D1FF8DF6-34AA-4DA1-ADD8-4DFDA7BD9080}" srcOrd="1" destOrd="0" presId="urn:microsoft.com/office/officeart/2008/layout/NameandTitleOrganizationalChart"/>
    <dgm:cxn modelId="{2C44F8F7-AFC9-407F-BD68-77FECDB66D92}" type="presParOf" srcId="{ECFA7A15-78CE-49FD-89D8-64DD930814DE}" destId="{FF31FC53-70BF-4963-ADFB-ABCD880EC867}" srcOrd="2" destOrd="0" presId="urn:microsoft.com/office/officeart/2008/layout/NameandTitleOrganizationalChart"/>
    <dgm:cxn modelId="{B1C334AF-51B8-47FD-AAAB-D6D1BDBE0EF6}" type="presParOf" srcId="{66EB961C-6B9A-463A-826F-120FBEC8A885}" destId="{31C80588-13AD-49EA-82D7-69569D02B1F0}" srcOrd="1" destOrd="0" presId="urn:microsoft.com/office/officeart/2008/layout/NameandTitleOrganizationalChart"/>
    <dgm:cxn modelId="{A2D79838-49E7-4D93-861A-94B63FCE8E31}" type="presParOf" srcId="{66EB961C-6B9A-463A-826F-120FBEC8A885}" destId="{93BB5CA5-BB9C-475F-8708-FABEE4F35FE6}" srcOrd="2" destOrd="0" presId="urn:microsoft.com/office/officeart/2008/layout/NameandTitleOrganizationalChart"/>
    <dgm:cxn modelId="{9AA5B897-C798-4D4B-98FF-7E2B9AE11318}" type="presParOf" srcId="{24ACF9ED-26A6-4026-89D7-5191C62F4537}" destId="{928F56A0-3C2E-4325-A031-119B5A30EAEB}" srcOrd="2" destOrd="0" presId="urn:microsoft.com/office/officeart/2008/layout/NameandTitleOrganizationalChart"/>
    <dgm:cxn modelId="{AFAA8E93-1162-48AA-9E6C-73F3B54645C5}" type="presParOf" srcId="{062491B7-C795-49A9-8B32-D6490C170860}" destId="{858DC598-A7F5-488D-82C8-84726701F3F8}" srcOrd="2" destOrd="0" presId="urn:microsoft.com/office/officeart/2008/layout/NameandTitleOrganizationalChart"/>
    <dgm:cxn modelId="{9D255B93-873E-42E6-97B4-02D6D450156B}" type="presParOf" srcId="{062491B7-C795-49A9-8B32-D6490C170860}" destId="{12CAB457-6CEC-463B-9443-22811E0BE1F7}" srcOrd="3" destOrd="0" presId="urn:microsoft.com/office/officeart/2008/layout/NameandTitleOrganizationalChart"/>
    <dgm:cxn modelId="{25F8FA7E-4A5B-47DB-AC13-58A2FEC93A45}" type="presParOf" srcId="{12CAB457-6CEC-463B-9443-22811E0BE1F7}" destId="{90FD9A6F-E5BF-412A-B6CB-A57C34726123}" srcOrd="0" destOrd="0" presId="urn:microsoft.com/office/officeart/2008/layout/NameandTitleOrganizationalChart"/>
    <dgm:cxn modelId="{6F014CD6-9AFF-45F6-87DC-C927EBC74FC0}" type="presParOf" srcId="{90FD9A6F-E5BF-412A-B6CB-A57C34726123}" destId="{3E036986-E784-42DC-A8F8-A5597FD7E358}" srcOrd="0" destOrd="0" presId="urn:microsoft.com/office/officeart/2008/layout/NameandTitleOrganizationalChart"/>
    <dgm:cxn modelId="{E5CE4ADC-8BD5-4631-91E8-FB47764D3058}" type="presParOf" srcId="{90FD9A6F-E5BF-412A-B6CB-A57C34726123}" destId="{7B094339-E2B9-4506-A490-9720200AA945}" srcOrd="1" destOrd="0" presId="urn:microsoft.com/office/officeart/2008/layout/NameandTitleOrganizationalChart"/>
    <dgm:cxn modelId="{E1470C7F-8B3F-413B-9777-E50D8EE2CDE7}" type="presParOf" srcId="{90FD9A6F-E5BF-412A-B6CB-A57C34726123}" destId="{76BCD2DE-7EFF-4D6B-A9D9-7D0956A8C920}" srcOrd="2" destOrd="0" presId="urn:microsoft.com/office/officeart/2008/layout/NameandTitleOrganizationalChart"/>
    <dgm:cxn modelId="{7B58257C-31ED-4A3A-8EC6-4AF6B6202649}" type="presParOf" srcId="{12CAB457-6CEC-463B-9443-22811E0BE1F7}" destId="{1E211EFB-20D6-4DF8-B169-870739E23647}" srcOrd="1" destOrd="0" presId="urn:microsoft.com/office/officeart/2008/layout/NameandTitleOrganizationalChart"/>
    <dgm:cxn modelId="{5EBBEF4E-3B1B-4C99-83CE-56CFA18BCC2F}" type="presParOf" srcId="{1E211EFB-20D6-4DF8-B169-870739E23647}" destId="{0A917F62-8FF8-4BA1-9877-DA77840FE3E7}" srcOrd="0" destOrd="0" presId="urn:microsoft.com/office/officeart/2008/layout/NameandTitleOrganizationalChart"/>
    <dgm:cxn modelId="{27E65E2D-99B0-4A8B-AA26-97E28FC8B820}" type="presParOf" srcId="{1E211EFB-20D6-4DF8-B169-870739E23647}" destId="{8C6B6A0B-E041-4BA2-A761-85EFC6315021}" srcOrd="1" destOrd="0" presId="urn:microsoft.com/office/officeart/2008/layout/NameandTitleOrganizationalChart"/>
    <dgm:cxn modelId="{22CBD73D-48D9-4B34-AE6E-F24E75543DC3}" type="presParOf" srcId="{8C6B6A0B-E041-4BA2-A761-85EFC6315021}" destId="{8FC3E816-CE28-4F20-8F26-A9F7E1CA8FD5}" srcOrd="0" destOrd="0" presId="urn:microsoft.com/office/officeart/2008/layout/NameandTitleOrganizationalChart"/>
    <dgm:cxn modelId="{E4020BAF-2BBF-4C80-A7E4-3D0F7577F816}" type="presParOf" srcId="{8FC3E816-CE28-4F20-8F26-A9F7E1CA8FD5}" destId="{ACA405A6-2A94-431C-B614-7B0A1F79F011}" srcOrd="0" destOrd="0" presId="urn:microsoft.com/office/officeart/2008/layout/NameandTitleOrganizationalChart"/>
    <dgm:cxn modelId="{5A354728-6D53-421E-9138-70B7B1EBE88A}" type="presParOf" srcId="{8FC3E816-CE28-4F20-8F26-A9F7E1CA8FD5}" destId="{81933B74-6362-4F16-8959-4DD55C3243BE}" srcOrd="1" destOrd="0" presId="urn:microsoft.com/office/officeart/2008/layout/NameandTitleOrganizationalChart"/>
    <dgm:cxn modelId="{2F7568F5-7E1E-4180-9100-D7CB4531EBE1}" type="presParOf" srcId="{8FC3E816-CE28-4F20-8F26-A9F7E1CA8FD5}" destId="{77A9BBB1-AE04-4184-AFED-EBC294E387F8}" srcOrd="2" destOrd="0" presId="urn:microsoft.com/office/officeart/2008/layout/NameandTitleOrganizationalChart"/>
    <dgm:cxn modelId="{7E0EED2D-B6CA-4EE8-A787-A82DDE3D69E1}" type="presParOf" srcId="{8C6B6A0B-E041-4BA2-A761-85EFC6315021}" destId="{1B5B19C1-EAF9-4155-AD83-2F85411E4E81}" srcOrd="1" destOrd="0" presId="urn:microsoft.com/office/officeart/2008/layout/NameandTitleOrganizationalChart"/>
    <dgm:cxn modelId="{E6C500D7-13D5-4FE5-99ED-68C1F74E86BF}" type="presParOf" srcId="{8C6B6A0B-E041-4BA2-A761-85EFC6315021}" destId="{A22CD61C-6678-4EA7-A154-734DC171EA96}" srcOrd="2" destOrd="0" presId="urn:microsoft.com/office/officeart/2008/layout/NameandTitleOrganizationalChart"/>
    <dgm:cxn modelId="{3FDA3BBC-50AE-4241-B8AE-2404C7FD5E2F}" type="presParOf" srcId="{1E211EFB-20D6-4DF8-B169-870739E23647}" destId="{9B444F55-A721-4A33-A932-B5CD5BF8CB22}" srcOrd="2" destOrd="0" presId="urn:microsoft.com/office/officeart/2008/layout/NameandTitleOrganizationalChart"/>
    <dgm:cxn modelId="{D2C03138-51CF-402D-ACF6-C2A890471A26}" type="presParOf" srcId="{1E211EFB-20D6-4DF8-B169-870739E23647}" destId="{444696CA-EBDE-4E06-8055-6AC53F9CB9C7}" srcOrd="3" destOrd="0" presId="urn:microsoft.com/office/officeart/2008/layout/NameandTitleOrganizationalChart"/>
    <dgm:cxn modelId="{77B12D0D-8420-4AF2-92BD-A400360C62ED}" type="presParOf" srcId="{444696CA-EBDE-4E06-8055-6AC53F9CB9C7}" destId="{8B7606E7-14A9-417B-8109-3256CBA5C3DF}" srcOrd="0" destOrd="0" presId="urn:microsoft.com/office/officeart/2008/layout/NameandTitleOrganizationalChart"/>
    <dgm:cxn modelId="{7D57242A-C773-46D6-BEC7-8AFD99C60D03}" type="presParOf" srcId="{8B7606E7-14A9-417B-8109-3256CBA5C3DF}" destId="{41F9FABF-9385-44D9-B539-CB2928CD6621}" srcOrd="0" destOrd="0" presId="urn:microsoft.com/office/officeart/2008/layout/NameandTitleOrganizationalChart"/>
    <dgm:cxn modelId="{412775A8-0B29-4FE3-8A03-BDF6B5D4F1F2}" type="presParOf" srcId="{8B7606E7-14A9-417B-8109-3256CBA5C3DF}" destId="{1AEE45C6-A96A-4D7D-BD77-4247FA76AC0C}" srcOrd="1" destOrd="0" presId="urn:microsoft.com/office/officeart/2008/layout/NameandTitleOrganizationalChart"/>
    <dgm:cxn modelId="{4D43D1DF-C1F1-4635-BA4F-A5BE6F770D92}" type="presParOf" srcId="{8B7606E7-14A9-417B-8109-3256CBA5C3DF}" destId="{547F6FAE-E1DD-4E76-8018-535C1683D156}" srcOrd="2" destOrd="0" presId="urn:microsoft.com/office/officeart/2008/layout/NameandTitleOrganizationalChart"/>
    <dgm:cxn modelId="{4C73B4CE-69D3-40F3-A1CD-9A2177980C81}" type="presParOf" srcId="{444696CA-EBDE-4E06-8055-6AC53F9CB9C7}" destId="{CC62B93F-3CB2-49E5-B339-13676A927A1C}" srcOrd="1" destOrd="0" presId="urn:microsoft.com/office/officeart/2008/layout/NameandTitleOrganizationalChart"/>
    <dgm:cxn modelId="{BCAE444F-130C-4230-8878-E268658AC810}" type="presParOf" srcId="{444696CA-EBDE-4E06-8055-6AC53F9CB9C7}" destId="{CB6C1281-0C76-4D97-BBB0-409FC280E8A5}" srcOrd="2" destOrd="0" presId="urn:microsoft.com/office/officeart/2008/layout/NameandTitleOrganizationalChart"/>
    <dgm:cxn modelId="{2266C5DD-822C-4F0B-ADE9-E5B199508A74}" type="presParOf" srcId="{1E211EFB-20D6-4DF8-B169-870739E23647}" destId="{93E8EDA8-8F46-40C1-8A9C-EC2E4C6ECA6D}" srcOrd="4" destOrd="0" presId="urn:microsoft.com/office/officeart/2008/layout/NameandTitleOrganizationalChart"/>
    <dgm:cxn modelId="{DA94131E-F340-4646-BAF0-EC60D974AA2F}" type="presParOf" srcId="{1E211EFB-20D6-4DF8-B169-870739E23647}" destId="{713EADC7-2BD8-4D47-B33C-AFAAA37824F2}" srcOrd="5" destOrd="0" presId="urn:microsoft.com/office/officeart/2008/layout/NameandTitleOrganizationalChart"/>
    <dgm:cxn modelId="{64F9BEEB-5E47-4F61-8DB4-744C6FB6EF14}" type="presParOf" srcId="{713EADC7-2BD8-4D47-B33C-AFAAA37824F2}" destId="{9D0CFD49-43F0-4F72-BFD1-155EA7C46B2E}" srcOrd="0" destOrd="0" presId="urn:microsoft.com/office/officeart/2008/layout/NameandTitleOrganizationalChart"/>
    <dgm:cxn modelId="{044329F6-E318-4AB6-9A99-BD1C9E96ACC5}" type="presParOf" srcId="{9D0CFD49-43F0-4F72-BFD1-155EA7C46B2E}" destId="{699C4615-19A6-44B2-910A-FB9D892AB2AB}" srcOrd="0" destOrd="0" presId="urn:microsoft.com/office/officeart/2008/layout/NameandTitleOrganizationalChart"/>
    <dgm:cxn modelId="{28BCD4C8-577D-4430-B44E-7A879CF235E5}" type="presParOf" srcId="{9D0CFD49-43F0-4F72-BFD1-155EA7C46B2E}" destId="{00868CE6-9D07-4DEA-9433-4E141DB08D40}" srcOrd="1" destOrd="0" presId="urn:microsoft.com/office/officeart/2008/layout/NameandTitleOrganizationalChart"/>
    <dgm:cxn modelId="{60F962FA-FE3C-40B5-A767-1220FE1029A8}" type="presParOf" srcId="{9D0CFD49-43F0-4F72-BFD1-155EA7C46B2E}" destId="{E473D451-2C58-4636-ADCF-8A3910B89471}" srcOrd="2" destOrd="0" presId="urn:microsoft.com/office/officeart/2008/layout/NameandTitleOrganizationalChart"/>
    <dgm:cxn modelId="{604294EF-F1AB-4D11-8B28-44D901AF2726}" type="presParOf" srcId="{713EADC7-2BD8-4D47-B33C-AFAAA37824F2}" destId="{122FB308-7486-4FB5-8ECB-2F624CE35A39}" srcOrd="1" destOrd="0" presId="urn:microsoft.com/office/officeart/2008/layout/NameandTitleOrganizationalChart"/>
    <dgm:cxn modelId="{57D8FF77-5730-4C3C-90EF-122E21D9B3E3}" type="presParOf" srcId="{713EADC7-2BD8-4D47-B33C-AFAAA37824F2}" destId="{55FC4631-E889-423B-89A0-72672F05A512}" srcOrd="2" destOrd="0" presId="urn:microsoft.com/office/officeart/2008/layout/NameandTitleOrganizationalChart"/>
    <dgm:cxn modelId="{A7C1F92C-38A9-46E2-B3BF-00C2391AEADE}" type="presParOf" srcId="{1E211EFB-20D6-4DF8-B169-870739E23647}" destId="{85ED9CAE-2A94-4C52-BDD0-2A077940ADFA}" srcOrd="6" destOrd="0" presId="urn:microsoft.com/office/officeart/2008/layout/NameandTitleOrganizationalChart"/>
    <dgm:cxn modelId="{C9656185-D2E8-46C6-9823-8DF74A8021A0}" type="presParOf" srcId="{1E211EFB-20D6-4DF8-B169-870739E23647}" destId="{FDC76F22-34F7-4377-9529-F57E223D620B}" srcOrd="7" destOrd="0" presId="urn:microsoft.com/office/officeart/2008/layout/NameandTitleOrganizationalChart"/>
    <dgm:cxn modelId="{67B56923-93E6-404B-B8C5-22B563551EE4}" type="presParOf" srcId="{FDC76F22-34F7-4377-9529-F57E223D620B}" destId="{F294D73F-7924-4043-97EE-F98FFCB4B9AB}" srcOrd="0" destOrd="0" presId="urn:microsoft.com/office/officeart/2008/layout/NameandTitleOrganizationalChart"/>
    <dgm:cxn modelId="{5CAD5C20-7E7D-4EDB-9577-B4B096BDAB71}" type="presParOf" srcId="{F294D73F-7924-4043-97EE-F98FFCB4B9AB}" destId="{0560929A-2B6C-4013-8368-27486F5D3F56}" srcOrd="0" destOrd="0" presId="urn:microsoft.com/office/officeart/2008/layout/NameandTitleOrganizationalChart"/>
    <dgm:cxn modelId="{B6F0A00A-95BB-4AC4-85EC-B4B6A47B2546}" type="presParOf" srcId="{F294D73F-7924-4043-97EE-F98FFCB4B9AB}" destId="{089F514B-8713-45A4-8808-B052AD77918C}" srcOrd="1" destOrd="0" presId="urn:microsoft.com/office/officeart/2008/layout/NameandTitleOrganizationalChart"/>
    <dgm:cxn modelId="{5C1C5F5D-607B-484C-ACAF-FC9100A85070}" type="presParOf" srcId="{F294D73F-7924-4043-97EE-F98FFCB4B9AB}" destId="{292FDE77-5390-4007-9EFB-79A9C7F4EFE4}" srcOrd="2" destOrd="0" presId="urn:microsoft.com/office/officeart/2008/layout/NameandTitleOrganizationalChart"/>
    <dgm:cxn modelId="{FF3E46DC-B632-458D-9B99-811B5B7F6A9D}" type="presParOf" srcId="{FDC76F22-34F7-4377-9529-F57E223D620B}" destId="{89E64857-B8EF-469B-9A08-73E1EF5A063E}" srcOrd="1" destOrd="0" presId="urn:microsoft.com/office/officeart/2008/layout/NameandTitleOrganizationalChart"/>
    <dgm:cxn modelId="{792C6933-5A77-4469-BAA0-7657BCFEE6B3}" type="presParOf" srcId="{FDC76F22-34F7-4377-9529-F57E223D620B}" destId="{B821AB58-1BB2-474D-B00A-201B9BC1F180}" srcOrd="2" destOrd="0" presId="urn:microsoft.com/office/officeart/2008/layout/NameandTitleOrganizationalChart"/>
    <dgm:cxn modelId="{830C4542-F34E-4990-945A-2522D8D53076}" type="presParOf" srcId="{1E211EFB-20D6-4DF8-B169-870739E23647}" destId="{253BC7F3-4927-456E-B8D1-548FC9E72E8E}" srcOrd="8" destOrd="0" presId="urn:microsoft.com/office/officeart/2008/layout/NameandTitleOrganizationalChart"/>
    <dgm:cxn modelId="{A1885A4A-D809-4942-B131-58D2C6872A91}" type="presParOf" srcId="{1E211EFB-20D6-4DF8-B169-870739E23647}" destId="{B8658FD9-445C-4AEA-8285-858D9BA3CEC6}" srcOrd="9" destOrd="0" presId="urn:microsoft.com/office/officeart/2008/layout/NameandTitleOrganizationalChart"/>
    <dgm:cxn modelId="{8433D8E5-3F8A-478A-B599-183FF248C95A}" type="presParOf" srcId="{B8658FD9-445C-4AEA-8285-858D9BA3CEC6}" destId="{1EF633F7-B89F-4D51-9CF9-29621213856D}" srcOrd="0" destOrd="0" presId="urn:microsoft.com/office/officeart/2008/layout/NameandTitleOrganizationalChart"/>
    <dgm:cxn modelId="{2408463C-916D-4A0C-BB27-9144F9707862}" type="presParOf" srcId="{1EF633F7-B89F-4D51-9CF9-29621213856D}" destId="{58C6737D-1958-4623-9619-8282960C3696}" srcOrd="0" destOrd="0" presId="urn:microsoft.com/office/officeart/2008/layout/NameandTitleOrganizationalChart"/>
    <dgm:cxn modelId="{D78F33E0-4A94-41B5-A24F-22C9A81A1F3E}" type="presParOf" srcId="{1EF633F7-B89F-4D51-9CF9-29621213856D}" destId="{3DD74B5B-F8CB-420C-832C-6F9512CD3248}" srcOrd="1" destOrd="0" presId="urn:microsoft.com/office/officeart/2008/layout/NameandTitleOrganizationalChart"/>
    <dgm:cxn modelId="{51F79741-9880-4E2A-AE9F-B7C11F4FD863}" type="presParOf" srcId="{1EF633F7-B89F-4D51-9CF9-29621213856D}" destId="{BE1F8AC6-0449-4116-A726-682542BC7309}" srcOrd="2" destOrd="0" presId="urn:microsoft.com/office/officeart/2008/layout/NameandTitleOrganizationalChart"/>
    <dgm:cxn modelId="{90F8F27E-5C09-4624-812C-728AEC82A3E4}" type="presParOf" srcId="{B8658FD9-445C-4AEA-8285-858D9BA3CEC6}" destId="{7A4240BF-3CF8-43B1-BE9A-C24C85747CD5}" srcOrd="1" destOrd="0" presId="urn:microsoft.com/office/officeart/2008/layout/NameandTitleOrganizationalChart"/>
    <dgm:cxn modelId="{442E135F-EA3B-4A38-8A7A-9241BA3F4414}" type="presParOf" srcId="{B8658FD9-445C-4AEA-8285-858D9BA3CEC6}" destId="{8BE7D6DE-54F7-40D2-8183-33AA0E7424E3}" srcOrd="2" destOrd="0" presId="urn:microsoft.com/office/officeart/2008/layout/NameandTitleOrganizationalChart"/>
    <dgm:cxn modelId="{162268EC-9D7D-45C6-88BA-879F0FE9A398}" type="presParOf" srcId="{12CAB457-6CEC-463B-9443-22811E0BE1F7}" destId="{DCC6BE28-E3A8-48D4-8A24-58B7CC2B3856}" srcOrd="2" destOrd="0" presId="urn:microsoft.com/office/officeart/2008/layout/NameandTitleOrganizationalChart"/>
    <dgm:cxn modelId="{5D284540-83DE-4F3E-AAAD-38DE9AC0BEDE}" type="presParOf" srcId="{062491B7-C795-49A9-8B32-D6490C170860}" destId="{FF19F6CA-C660-4861-BCA7-F7FDF184EDFD}" srcOrd="4" destOrd="0" presId="urn:microsoft.com/office/officeart/2008/layout/NameandTitleOrganizationalChart"/>
    <dgm:cxn modelId="{4C9FB7D2-6E7F-4D32-AEF7-C8B1ED9F1FFD}" type="presParOf" srcId="{062491B7-C795-49A9-8B32-D6490C170860}" destId="{06AC1622-4CBC-4300-96FB-E4197BA99104}" srcOrd="5" destOrd="0" presId="urn:microsoft.com/office/officeart/2008/layout/NameandTitleOrganizationalChart"/>
    <dgm:cxn modelId="{E7ABDD7E-AC2F-444F-8F85-63A0F4B790BB}" type="presParOf" srcId="{06AC1622-4CBC-4300-96FB-E4197BA99104}" destId="{006AD02E-C576-440F-B19E-E245ADECA855}" srcOrd="0" destOrd="0" presId="urn:microsoft.com/office/officeart/2008/layout/NameandTitleOrganizationalChart"/>
    <dgm:cxn modelId="{8CDD200E-7572-4B47-AD78-AD94BDCB346F}" type="presParOf" srcId="{006AD02E-C576-440F-B19E-E245ADECA855}" destId="{1B6CA9FF-5B72-4931-945D-B138DE66EC01}" srcOrd="0" destOrd="0" presId="urn:microsoft.com/office/officeart/2008/layout/NameandTitleOrganizationalChart"/>
    <dgm:cxn modelId="{1953A498-7691-4446-960F-0BAF1DE07EB4}" type="presParOf" srcId="{006AD02E-C576-440F-B19E-E245ADECA855}" destId="{99C5E9C6-E71A-4434-8D17-D8E7B8F7F4EB}" srcOrd="1" destOrd="0" presId="urn:microsoft.com/office/officeart/2008/layout/NameandTitleOrganizationalChart"/>
    <dgm:cxn modelId="{1251C465-662A-43D0-9507-886BF80C3296}" type="presParOf" srcId="{006AD02E-C576-440F-B19E-E245ADECA855}" destId="{7F24A291-78BC-4FF7-9502-42E615575E09}" srcOrd="2" destOrd="0" presId="urn:microsoft.com/office/officeart/2008/layout/NameandTitleOrganizationalChart"/>
    <dgm:cxn modelId="{D7774780-3D9B-43B9-9E18-C2B005B59D98}" type="presParOf" srcId="{06AC1622-4CBC-4300-96FB-E4197BA99104}" destId="{DBD3D14E-6321-4F11-A6EF-1E1AADE585BF}" srcOrd="1" destOrd="0" presId="urn:microsoft.com/office/officeart/2008/layout/NameandTitleOrganizationalChart"/>
    <dgm:cxn modelId="{AEFD1D12-29E5-40BC-9AA3-295758175AF7}" type="presParOf" srcId="{DBD3D14E-6321-4F11-A6EF-1E1AADE585BF}" destId="{E39505B5-9509-4CCF-8C53-46A728FE4F25}" srcOrd="0" destOrd="0" presId="urn:microsoft.com/office/officeart/2008/layout/NameandTitleOrganizationalChart"/>
    <dgm:cxn modelId="{53ADBF93-1EDB-4CA1-B6A1-29183368F11A}" type="presParOf" srcId="{DBD3D14E-6321-4F11-A6EF-1E1AADE585BF}" destId="{E48D4BC1-28B1-4FD0-9274-86B7641D5A47}" srcOrd="1" destOrd="0" presId="urn:microsoft.com/office/officeart/2008/layout/NameandTitleOrganizationalChart"/>
    <dgm:cxn modelId="{B4A3B147-3152-4C0D-BE48-09C29E05F38B}" type="presParOf" srcId="{E48D4BC1-28B1-4FD0-9274-86B7641D5A47}" destId="{0878A342-3B70-42C8-8CAD-BDB5A30422E6}" srcOrd="0" destOrd="0" presId="urn:microsoft.com/office/officeart/2008/layout/NameandTitleOrganizationalChart"/>
    <dgm:cxn modelId="{299CFC7D-A70A-4E5D-B703-B7975B0F98A1}" type="presParOf" srcId="{0878A342-3B70-42C8-8CAD-BDB5A30422E6}" destId="{1955861A-C7D8-4ADE-9A10-B21A1186902F}" srcOrd="0" destOrd="0" presId="urn:microsoft.com/office/officeart/2008/layout/NameandTitleOrganizationalChart"/>
    <dgm:cxn modelId="{35A03D55-B972-4F6C-9CFC-B64321899327}" type="presParOf" srcId="{0878A342-3B70-42C8-8CAD-BDB5A30422E6}" destId="{9768EEE3-6D1D-47B6-A553-231613244ACE}" srcOrd="1" destOrd="0" presId="urn:microsoft.com/office/officeart/2008/layout/NameandTitleOrganizationalChart"/>
    <dgm:cxn modelId="{40143883-A035-4A28-ADF8-F5933B011825}" type="presParOf" srcId="{0878A342-3B70-42C8-8CAD-BDB5A30422E6}" destId="{8560BCF3-BF61-4B68-A600-34E87E97D8AF}" srcOrd="2" destOrd="0" presId="urn:microsoft.com/office/officeart/2008/layout/NameandTitleOrganizationalChart"/>
    <dgm:cxn modelId="{9C7ADFDE-83F9-4661-BCF8-B505E161965B}" type="presParOf" srcId="{E48D4BC1-28B1-4FD0-9274-86B7641D5A47}" destId="{CC08BC75-C164-4FB8-A884-13E73EE7E7B6}" srcOrd="1" destOrd="0" presId="urn:microsoft.com/office/officeart/2008/layout/NameandTitleOrganizationalChart"/>
    <dgm:cxn modelId="{5148FCFD-5C9A-4F9D-ADB3-B648CAE89475}" type="presParOf" srcId="{E48D4BC1-28B1-4FD0-9274-86B7641D5A47}" destId="{43F71C42-F466-4412-9E81-CF0C7694750B}" srcOrd="2" destOrd="0" presId="urn:microsoft.com/office/officeart/2008/layout/NameandTitleOrganizationalChart"/>
    <dgm:cxn modelId="{675E8290-B4A6-413D-A111-E48593D6F437}" type="presParOf" srcId="{DBD3D14E-6321-4F11-A6EF-1E1AADE585BF}" destId="{55D21210-02CC-469C-9542-030F8C83098B}" srcOrd="2" destOrd="0" presId="urn:microsoft.com/office/officeart/2008/layout/NameandTitleOrganizationalChart"/>
    <dgm:cxn modelId="{2D27699E-2E55-4E2A-8358-64B25F0567B6}" type="presParOf" srcId="{DBD3D14E-6321-4F11-A6EF-1E1AADE585BF}" destId="{E9D28B6B-6F14-4187-AFEF-5216A82287D9}" srcOrd="3" destOrd="0" presId="urn:microsoft.com/office/officeart/2008/layout/NameandTitleOrganizationalChart"/>
    <dgm:cxn modelId="{E2E1446B-49BB-498D-9F55-0C6760F2DFA0}" type="presParOf" srcId="{E9D28B6B-6F14-4187-AFEF-5216A82287D9}" destId="{4F8E3F74-2DDA-420D-A72E-D39D2B8B0A35}" srcOrd="0" destOrd="0" presId="urn:microsoft.com/office/officeart/2008/layout/NameandTitleOrganizationalChart"/>
    <dgm:cxn modelId="{6CE81033-FD25-403F-9EBE-85F7AB1DCE4A}" type="presParOf" srcId="{4F8E3F74-2DDA-420D-A72E-D39D2B8B0A35}" destId="{A8D551A3-2DC6-4875-969B-39278B364FF3}" srcOrd="0" destOrd="0" presId="urn:microsoft.com/office/officeart/2008/layout/NameandTitleOrganizationalChart"/>
    <dgm:cxn modelId="{D012DEB0-AB52-4EED-A525-2DDF80EC3BBC}" type="presParOf" srcId="{4F8E3F74-2DDA-420D-A72E-D39D2B8B0A35}" destId="{E90FE81B-66AE-460F-AC5A-2EF8D791C280}" srcOrd="1" destOrd="0" presId="urn:microsoft.com/office/officeart/2008/layout/NameandTitleOrganizationalChart"/>
    <dgm:cxn modelId="{879F2F3E-46E4-4877-BED0-DF6BA7A0EF76}" type="presParOf" srcId="{4F8E3F74-2DDA-420D-A72E-D39D2B8B0A35}" destId="{58D1F542-869A-4C27-8E4D-86433B999E14}" srcOrd="2" destOrd="0" presId="urn:microsoft.com/office/officeart/2008/layout/NameandTitleOrganizationalChart"/>
    <dgm:cxn modelId="{ED8FC09D-DFC8-4B32-905B-05EF6757D5EA}" type="presParOf" srcId="{E9D28B6B-6F14-4187-AFEF-5216A82287D9}" destId="{BF765695-7497-493D-9D97-21880F4AF406}" srcOrd="1" destOrd="0" presId="urn:microsoft.com/office/officeart/2008/layout/NameandTitleOrganizationalChart"/>
    <dgm:cxn modelId="{C991D5C3-ABF3-4459-97E0-3DF39222BE17}" type="presParOf" srcId="{E9D28B6B-6F14-4187-AFEF-5216A82287D9}" destId="{492C6983-B93F-4D47-A71C-EF0E41095882}" srcOrd="2" destOrd="0" presId="urn:microsoft.com/office/officeart/2008/layout/NameandTitleOrganizationalChart"/>
    <dgm:cxn modelId="{381141C4-6B1F-4905-8C5C-A71BE43E85D7}" type="presParOf" srcId="{06AC1622-4CBC-4300-96FB-E4197BA99104}" destId="{C5D21A59-0890-418C-ADF9-69A676BB89A2}" srcOrd="2" destOrd="0" presId="urn:microsoft.com/office/officeart/2008/layout/NameandTitleOrganizationalChart"/>
    <dgm:cxn modelId="{C916BAD1-3A52-4B51-934C-9FA55FE9D7C5}" type="presParOf" srcId="{062491B7-C795-49A9-8B32-D6490C170860}" destId="{E7436D1A-9F36-4927-BC8E-935D7E649FBE}" srcOrd="6" destOrd="0" presId="urn:microsoft.com/office/officeart/2008/layout/NameandTitleOrganizationalChart"/>
    <dgm:cxn modelId="{88364880-20AA-4912-A1D3-A9E0ACFCE3E2}" type="presParOf" srcId="{062491B7-C795-49A9-8B32-D6490C170860}" destId="{9302EA9A-7F45-442B-9A80-7A4E52910C1E}" srcOrd="7" destOrd="0" presId="urn:microsoft.com/office/officeart/2008/layout/NameandTitleOrganizationalChart"/>
    <dgm:cxn modelId="{A66CC967-A2A5-444A-ADC6-D1ACC7344541}" type="presParOf" srcId="{9302EA9A-7F45-442B-9A80-7A4E52910C1E}" destId="{856A47B4-442C-4626-A4FB-E41B6C13D8AD}" srcOrd="0" destOrd="0" presId="urn:microsoft.com/office/officeart/2008/layout/NameandTitleOrganizationalChart"/>
    <dgm:cxn modelId="{0A9A7CF2-E881-4D35-B5B1-47897C10A8C6}" type="presParOf" srcId="{856A47B4-442C-4626-A4FB-E41B6C13D8AD}" destId="{0DE64D5D-8F93-4E32-8662-54376818DCA2}" srcOrd="0" destOrd="0" presId="urn:microsoft.com/office/officeart/2008/layout/NameandTitleOrganizationalChart"/>
    <dgm:cxn modelId="{79518947-231B-444D-9BE3-73CA2EF305C9}" type="presParOf" srcId="{856A47B4-442C-4626-A4FB-E41B6C13D8AD}" destId="{53BD3AD3-C70D-450C-94E0-CD094B230620}" srcOrd="1" destOrd="0" presId="urn:microsoft.com/office/officeart/2008/layout/NameandTitleOrganizationalChart"/>
    <dgm:cxn modelId="{DB149A12-353B-455C-9ECE-08A24C788E62}" type="presParOf" srcId="{856A47B4-442C-4626-A4FB-E41B6C13D8AD}" destId="{2C2101E0-77A5-4808-93DA-CBE4D27C6160}" srcOrd="2" destOrd="0" presId="urn:microsoft.com/office/officeart/2008/layout/NameandTitleOrganizationalChart"/>
    <dgm:cxn modelId="{A9347E83-DA63-4570-9A25-24383F3C6773}" type="presParOf" srcId="{9302EA9A-7F45-442B-9A80-7A4E52910C1E}" destId="{549405F0-A2A3-4A9F-B787-6AD4DE9ABBE7}" srcOrd="1" destOrd="0" presId="urn:microsoft.com/office/officeart/2008/layout/NameandTitleOrganizationalChart"/>
    <dgm:cxn modelId="{4EF24C09-4E21-4231-990E-F4FC8DDA2B9F}" type="presParOf" srcId="{549405F0-A2A3-4A9F-B787-6AD4DE9ABBE7}" destId="{49F4EDAC-5AEE-473D-ABEE-E2B870620633}" srcOrd="0" destOrd="0" presId="urn:microsoft.com/office/officeart/2008/layout/NameandTitleOrganizationalChart"/>
    <dgm:cxn modelId="{617A60C8-596D-4A04-8F7B-B4DA70EBAE2A}" type="presParOf" srcId="{549405F0-A2A3-4A9F-B787-6AD4DE9ABBE7}" destId="{BA9E778F-57DB-482C-8944-894DBB78BAD9}" srcOrd="1" destOrd="0" presId="urn:microsoft.com/office/officeart/2008/layout/NameandTitleOrganizationalChart"/>
    <dgm:cxn modelId="{7A490E82-8802-48EA-B0D3-F10D5F5BDA10}" type="presParOf" srcId="{BA9E778F-57DB-482C-8944-894DBB78BAD9}" destId="{4FDE71E6-1128-4D5C-9A55-BE24499E83DF}" srcOrd="0" destOrd="0" presId="urn:microsoft.com/office/officeart/2008/layout/NameandTitleOrganizationalChart"/>
    <dgm:cxn modelId="{45D38A00-A6F2-42A9-BE52-AC8610F6C651}" type="presParOf" srcId="{4FDE71E6-1128-4D5C-9A55-BE24499E83DF}" destId="{EFE3EE74-4047-4BEF-890D-547655FE6B17}" srcOrd="0" destOrd="0" presId="urn:microsoft.com/office/officeart/2008/layout/NameandTitleOrganizationalChart"/>
    <dgm:cxn modelId="{01949CB4-3C88-42BC-ADD6-9D6522CB2C58}" type="presParOf" srcId="{4FDE71E6-1128-4D5C-9A55-BE24499E83DF}" destId="{1B406CC3-12AC-473A-ABC7-9038E92197F3}" srcOrd="1" destOrd="0" presId="urn:microsoft.com/office/officeart/2008/layout/NameandTitleOrganizationalChart"/>
    <dgm:cxn modelId="{F036A549-1D42-4419-8896-832F4F7D9CCA}" type="presParOf" srcId="{4FDE71E6-1128-4D5C-9A55-BE24499E83DF}" destId="{38D5F58E-1B51-4993-9D64-310DBF899510}" srcOrd="2" destOrd="0" presId="urn:microsoft.com/office/officeart/2008/layout/NameandTitleOrganizationalChart"/>
    <dgm:cxn modelId="{F12A0EA6-821D-4050-AF8E-2D804056506A}" type="presParOf" srcId="{BA9E778F-57DB-482C-8944-894DBB78BAD9}" destId="{8391D623-4563-43C7-A30C-14A44C9178B4}" srcOrd="1" destOrd="0" presId="urn:microsoft.com/office/officeart/2008/layout/NameandTitleOrganizationalChart"/>
    <dgm:cxn modelId="{09D660CB-5F6A-4E18-932C-09B2AF29ABB0}" type="presParOf" srcId="{BA9E778F-57DB-482C-8944-894DBB78BAD9}" destId="{61CD41FD-355C-4497-BAFD-A7E63C549382}" srcOrd="2" destOrd="0" presId="urn:microsoft.com/office/officeart/2008/layout/NameandTitleOrganizationalChart"/>
    <dgm:cxn modelId="{A69D5298-2ED3-4819-8314-5611E826F8DF}" type="presParOf" srcId="{549405F0-A2A3-4A9F-B787-6AD4DE9ABBE7}" destId="{B4093B21-2750-4CF1-B515-1BC96902BE9E}" srcOrd="2" destOrd="0" presId="urn:microsoft.com/office/officeart/2008/layout/NameandTitleOrganizationalChart"/>
    <dgm:cxn modelId="{3B768937-0175-41E0-A048-1166242BDAA7}" type="presParOf" srcId="{549405F0-A2A3-4A9F-B787-6AD4DE9ABBE7}" destId="{A2D4FECA-2009-4E2E-80A2-8546315886E5}" srcOrd="3" destOrd="0" presId="urn:microsoft.com/office/officeart/2008/layout/NameandTitleOrganizationalChart"/>
    <dgm:cxn modelId="{3AB75CC7-791E-411C-98E0-2775122FA1C3}" type="presParOf" srcId="{A2D4FECA-2009-4E2E-80A2-8546315886E5}" destId="{0E3314EF-7315-48E9-A540-78420C1E1D5A}" srcOrd="0" destOrd="0" presId="urn:microsoft.com/office/officeart/2008/layout/NameandTitleOrganizationalChart"/>
    <dgm:cxn modelId="{EACCB351-0463-4A55-9CE2-343A49CA7451}" type="presParOf" srcId="{0E3314EF-7315-48E9-A540-78420C1E1D5A}" destId="{6314F414-9114-4A3A-9E15-E3D7C2E1D485}" srcOrd="0" destOrd="0" presId="urn:microsoft.com/office/officeart/2008/layout/NameandTitleOrganizationalChart"/>
    <dgm:cxn modelId="{89BD57C0-B5A6-4E58-90E9-3A652D969B02}" type="presParOf" srcId="{0E3314EF-7315-48E9-A540-78420C1E1D5A}" destId="{6D4963F7-1486-46BB-96F8-23E461789789}" srcOrd="1" destOrd="0" presId="urn:microsoft.com/office/officeart/2008/layout/NameandTitleOrganizationalChart"/>
    <dgm:cxn modelId="{ED4C5503-4582-4875-BFBF-95D5A51B673B}" type="presParOf" srcId="{0E3314EF-7315-48E9-A540-78420C1E1D5A}" destId="{8CFB41E4-746E-4EDF-A208-51CB7EBDA337}" srcOrd="2" destOrd="0" presId="urn:microsoft.com/office/officeart/2008/layout/NameandTitleOrganizationalChart"/>
    <dgm:cxn modelId="{B9C141FF-EB53-4DFF-8AED-1A39106A2038}" type="presParOf" srcId="{A2D4FECA-2009-4E2E-80A2-8546315886E5}" destId="{99518DC5-9BD6-43F8-9E7F-BF15BF9F1D7E}" srcOrd="1" destOrd="0" presId="urn:microsoft.com/office/officeart/2008/layout/NameandTitleOrganizationalChart"/>
    <dgm:cxn modelId="{1A66E31A-9754-4D85-8292-0A2DDB80D8B8}" type="presParOf" srcId="{A2D4FECA-2009-4E2E-80A2-8546315886E5}" destId="{003E482F-A1FB-4C42-95F8-AC380C99BFEB}" srcOrd="2" destOrd="0" presId="urn:microsoft.com/office/officeart/2008/layout/NameandTitleOrganizationalChart"/>
    <dgm:cxn modelId="{B4AC7456-E010-4831-8C9F-F664B1A851F3}" type="presParOf" srcId="{9302EA9A-7F45-442B-9A80-7A4E52910C1E}" destId="{0DF7907A-3B5D-4DAC-B932-612BA09EC2CC}" srcOrd="2" destOrd="0" presId="urn:microsoft.com/office/officeart/2008/layout/NameandTitleOrganizationalChart"/>
    <dgm:cxn modelId="{34F097CB-D817-4914-99B8-AB5B308E382B}" type="presParOf" srcId="{9796E6BC-0B89-475B-B62A-8EA3406D4AD8}" destId="{C0D3FD4C-E435-44EB-8940-3A874FA82804}" srcOrd="2" destOrd="0" presId="urn:microsoft.com/office/officeart/2008/layout/NameandTitleOrganizationalChart"/>
    <dgm:cxn modelId="{9837F642-CB18-4B9B-8726-67A80D3320A5}" type="presParOf" srcId="{C0D3FD4C-E435-44EB-8940-3A874FA82804}" destId="{27CC9146-4277-48D8-A7F8-5A0EF8D4AF7F}" srcOrd="0" destOrd="0" presId="urn:microsoft.com/office/officeart/2008/layout/NameandTitleOrganizationalChart"/>
    <dgm:cxn modelId="{4F279135-4669-4C66-9CF9-6B31E5FF7577}" type="presParOf" srcId="{C0D3FD4C-E435-44EB-8940-3A874FA82804}" destId="{83082F87-E1DB-445D-8A3D-224D36E8FC89}" srcOrd="1" destOrd="0" presId="urn:microsoft.com/office/officeart/2008/layout/NameandTitleOrganizationalChart"/>
    <dgm:cxn modelId="{F81B7FE9-103F-4A94-AD63-8DACA3491447}" type="presParOf" srcId="{83082F87-E1DB-445D-8A3D-224D36E8FC89}" destId="{0C090F9C-C5D8-4E3E-ACA3-FC90C5D4EFBD}" srcOrd="0" destOrd="0" presId="urn:microsoft.com/office/officeart/2008/layout/NameandTitleOrganizationalChart"/>
    <dgm:cxn modelId="{9B88B922-4334-4F50-B20E-6F5FB592E905}" type="presParOf" srcId="{0C090F9C-C5D8-4E3E-ACA3-FC90C5D4EFBD}" destId="{74F38922-EEDF-42E6-B8E7-3D5C55D7FC4A}" srcOrd="0" destOrd="0" presId="urn:microsoft.com/office/officeart/2008/layout/NameandTitleOrganizationalChart"/>
    <dgm:cxn modelId="{7FA562AF-95BB-4EFE-B499-0CE2DBB51A01}" type="presParOf" srcId="{0C090F9C-C5D8-4E3E-ACA3-FC90C5D4EFBD}" destId="{1F9BBE59-E93A-4B1D-8BAF-F71243648DD2}" srcOrd="1" destOrd="0" presId="urn:microsoft.com/office/officeart/2008/layout/NameandTitleOrganizationalChart"/>
    <dgm:cxn modelId="{6ABDA910-6E49-4B16-99F5-014FDF9E7C21}" type="presParOf" srcId="{0C090F9C-C5D8-4E3E-ACA3-FC90C5D4EFBD}" destId="{95B1F366-4C57-40FE-9E36-422CE0125500}" srcOrd="2" destOrd="0" presId="urn:microsoft.com/office/officeart/2008/layout/NameandTitleOrganizationalChart"/>
    <dgm:cxn modelId="{4B25A651-630D-40A9-98C0-61761BC966FC}" type="presParOf" srcId="{83082F87-E1DB-445D-8A3D-224D36E8FC89}" destId="{25B1B8E9-0708-429B-9E75-77FC00610231}" srcOrd="1" destOrd="0" presId="urn:microsoft.com/office/officeart/2008/layout/NameandTitleOrganizationalChart"/>
    <dgm:cxn modelId="{046E4DD7-A201-4F73-85AB-5B43C242828C}" type="presParOf" srcId="{83082F87-E1DB-445D-8A3D-224D36E8FC89}" destId="{8AB3874F-4FD4-400C-B86C-DC135B1B343A}" srcOrd="2" destOrd="0" presId="urn:microsoft.com/office/officeart/2008/layout/NameandTitleOrganizationalChar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B589305-FF97-4711-92A4-9F1EBD839EC2}" type="doc">
      <dgm:prSet loTypeId="urn:microsoft.com/office/officeart/2005/8/layout/chevron2" loCatId="list" qsTypeId="urn:microsoft.com/office/officeart/2005/8/quickstyle/simple1" qsCatId="simple" csTypeId="urn:microsoft.com/office/officeart/2005/8/colors/accent1_4" csCatId="accent1" phldr="1"/>
      <dgm:spPr/>
      <dgm:t>
        <a:bodyPr/>
        <a:lstStyle/>
        <a:p>
          <a:endParaRPr lang="en-US"/>
        </a:p>
      </dgm:t>
    </dgm:pt>
    <dgm:pt modelId="{BE96330C-5CFA-409C-B65F-2EA49C6ADEC1}">
      <dgm:prSet phldrT="[Text]"/>
      <dgm:spPr/>
      <dgm:t>
        <a:bodyPr/>
        <a:lstStyle/>
        <a:p>
          <a:r>
            <a:rPr lang="en-US" dirty="0">
              <a:latin typeface="Minion Pro"/>
            </a:rPr>
            <a:t>Reduction of IV opioid utilization</a:t>
          </a:r>
        </a:p>
      </dgm:t>
    </dgm:pt>
    <dgm:pt modelId="{ACB75B1C-9813-45FE-ACD0-A4F18F1FDB06}" type="parTrans" cxnId="{C7D0C152-7BF6-43CE-BD7E-897B8E24AB17}">
      <dgm:prSet/>
      <dgm:spPr/>
      <dgm:t>
        <a:bodyPr/>
        <a:lstStyle/>
        <a:p>
          <a:endParaRPr lang="en-US">
            <a:latin typeface="Minion Pro"/>
          </a:endParaRPr>
        </a:p>
      </dgm:t>
    </dgm:pt>
    <dgm:pt modelId="{9EA12EDC-45CE-46B0-8117-4BB55D88B0AB}" type="sibTrans" cxnId="{C7D0C152-7BF6-43CE-BD7E-897B8E24AB17}">
      <dgm:prSet/>
      <dgm:spPr/>
      <dgm:t>
        <a:bodyPr/>
        <a:lstStyle/>
        <a:p>
          <a:endParaRPr lang="en-US">
            <a:latin typeface="Minion Pro"/>
          </a:endParaRPr>
        </a:p>
      </dgm:t>
    </dgm:pt>
    <dgm:pt modelId="{2B276577-16F4-442C-B10A-65064314AF9E}">
      <dgm:prSet/>
      <dgm:spPr/>
      <dgm:t>
        <a:bodyPr/>
        <a:lstStyle/>
        <a:p>
          <a:r>
            <a:rPr lang="en-US" dirty="0">
              <a:latin typeface="Minion Pro"/>
            </a:rPr>
            <a:t>Decreased inappropriate IV acetaminophen utilization</a:t>
          </a:r>
        </a:p>
      </dgm:t>
    </dgm:pt>
    <dgm:pt modelId="{7A34681E-B565-448A-B2ED-99448907F1A2}" type="parTrans" cxnId="{391F3291-045C-43B6-817B-6D1F9B6FE851}">
      <dgm:prSet/>
      <dgm:spPr/>
      <dgm:t>
        <a:bodyPr/>
        <a:lstStyle/>
        <a:p>
          <a:endParaRPr lang="en-US">
            <a:latin typeface="Minion Pro"/>
          </a:endParaRPr>
        </a:p>
      </dgm:t>
    </dgm:pt>
    <dgm:pt modelId="{E1ED4D75-DA21-4A5E-A8BD-4EE4DC8C3A35}" type="sibTrans" cxnId="{391F3291-045C-43B6-817B-6D1F9B6FE851}">
      <dgm:prSet/>
      <dgm:spPr/>
      <dgm:t>
        <a:bodyPr/>
        <a:lstStyle/>
        <a:p>
          <a:endParaRPr lang="en-US">
            <a:latin typeface="Minion Pro"/>
          </a:endParaRPr>
        </a:p>
      </dgm:t>
    </dgm:pt>
    <dgm:pt modelId="{DD4EB6C0-032B-4F77-8FEB-879984F857B1}">
      <dgm:prSet/>
      <dgm:spPr/>
      <dgm:t>
        <a:bodyPr/>
        <a:lstStyle/>
        <a:p>
          <a:r>
            <a:rPr lang="en-US" dirty="0">
              <a:latin typeface="Minion Pro"/>
            </a:rPr>
            <a:t>Reduction of average pain scores</a:t>
          </a:r>
        </a:p>
      </dgm:t>
    </dgm:pt>
    <dgm:pt modelId="{6125BFDF-0561-471A-B19E-132448B6A782}" type="parTrans" cxnId="{5B77083D-366A-4037-AF65-CE3600FFF91C}">
      <dgm:prSet/>
      <dgm:spPr/>
      <dgm:t>
        <a:bodyPr/>
        <a:lstStyle/>
        <a:p>
          <a:endParaRPr lang="en-US">
            <a:latin typeface="Minion Pro"/>
          </a:endParaRPr>
        </a:p>
      </dgm:t>
    </dgm:pt>
    <dgm:pt modelId="{8BC821B0-CE5C-41B5-BB92-469130F90ABB}" type="sibTrans" cxnId="{5B77083D-366A-4037-AF65-CE3600FFF91C}">
      <dgm:prSet/>
      <dgm:spPr/>
      <dgm:t>
        <a:bodyPr/>
        <a:lstStyle/>
        <a:p>
          <a:endParaRPr lang="en-US">
            <a:latin typeface="Minion Pro"/>
          </a:endParaRPr>
        </a:p>
      </dgm:t>
    </dgm:pt>
    <dgm:pt modelId="{3DA81C81-717D-4C44-8B9E-C48661F1706C}">
      <dgm:prSet/>
      <dgm:spPr/>
      <dgm:t>
        <a:bodyPr/>
        <a:lstStyle/>
        <a:p>
          <a:r>
            <a:rPr lang="en-US" dirty="0">
              <a:latin typeface="Minion Pro"/>
            </a:rPr>
            <a:t>Reduction of benzodiazepine utilization</a:t>
          </a:r>
        </a:p>
      </dgm:t>
    </dgm:pt>
    <dgm:pt modelId="{1FAB186A-9496-4B51-AE04-A79B163482D6}" type="parTrans" cxnId="{B00B6DC1-A4E5-4E2C-A3FB-BCD3D7EF80EB}">
      <dgm:prSet/>
      <dgm:spPr/>
      <dgm:t>
        <a:bodyPr/>
        <a:lstStyle/>
        <a:p>
          <a:endParaRPr lang="en-US">
            <a:latin typeface="Minion Pro"/>
          </a:endParaRPr>
        </a:p>
      </dgm:t>
    </dgm:pt>
    <dgm:pt modelId="{07328554-1F09-48F3-B06D-5FCF96077678}" type="sibTrans" cxnId="{B00B6DC1-A4E5-4E2C-A3FB-BCD3D7EF80EB}">
      <dgm:prSet/>
      <dgm:spPr/>
      <dgm:t>
        <a:bodyPr/>
        <a:lstStyle/>
        <a:p>
          <a:endParaRPr lang="en-US">
            <a:latin typeface="Minion Pro"/>
          </a:endParaRPr>
        </a:p>
      </dgm:t>
    </dgm:pt>
    <dgm:pt modelId="{E9C4ED5B-A04F-4761-9DE0-AB3092344D6A}">
      <dgm:prSet/>
      <dgm:spPr/>
      <dgm:t>
        <a:bodyPr/>
        <a:lstStyle/>
        <a:p>
          <a:r>
            <a:rPr lang="en-US" dirty="0">
              <a:latin typeface="Minion Pro"/>
            </a:rPr>
            <a:t>Naloxone outpatient prescriptions</a:t>
          </a:r>
        </a:p>
      </dgm:t>
    </dgm:pt>
    <dgm:pt modelId="{F3C17782-E548-400F-8E23-E0F51B5D68FC}" type="parTrans" cxnId="{82E88B74-D70D-4D75-97BF-4744616F66B1}">
      <dgm:prSet/>
      <dgm:spPr/>
      <dgm:t>
        <a:bodyPr/>
        <a:lstStyle/>
        <a:p>
          <a:endParaRPr lang="en-US">
            <a:latin typeface="Minion Pro"/>
          </a:endParaRPr>
        </a:p>
      </dgm:t>
    </dgm:pt>
    <dgm:pt modelId="{BB9E77D5-BB61-4F7C-8E3A-2966E1AB4AC7}" type="sibTrans" cxnId="{82E88B74-D70D-4D75-97BF-4744616F66B1}">
      <dgm:prSet/>
      <dgm:spPr/>
      <dgm:t>
        <a:bodyPr/>
        <a:lstStyle/>
        <a:p>
          <a:endParaRPr lang="en-US">
            <a:latin typeface="Minion Pro"/>
          </a:endParaRPr>
        </a:p>
      </dgm:t>
    </dgm:pt>
    <dgm:pt modelId="{379F2581-9389-4A48-85C0-37F4FCB0A393}">
      <dgm:prSet phldrT="[Text]"/>
      <dgm:spPr/>
      <dgm:t>
        <a:bodyPr/>
        <a:lstStyle/>
        <a:p>
          <a:endParaRPr lang="en-US">
            <a:latin typeface="Minion Pro"/>
          </a:endParaRPr>
        </a:p>
      </dgm:t>
    </dgm:pt>
    <dgm:pt modelId="{318A0FC5-91B9-42AF-8BE7-3EF4BCB601E0}" type="parTrans" cxnId="{066DB51D-66A1-442B-91A9-93E3AC92FBB2}">
      <dgm:prSet/>
      <dgm:spPr/>
      <dgm:t>
        <a:bodyPr/>
        <a:lstStyle/>
        <a:p>
          <a:endParaRPr lang="en-US">
            <a:latin typeface="Minion Pro"/>
          </a:endParaRPr>
        </a:p>
      </dgm:t>
    </dgm:pt>
    <dgm:pt modelId="{5E6D8A55-200A-4634-84EB-F45FC10BDE90}" type="sibTrans" cxnId="{066DB51D-66A1-442B-91A9-93E3AC92FBB2}">
      <dgm:prSet/>
      <dgm:spPr/>
      <dgm:t>
        <a:bodyPr/>
        <a:lstStyle/>
        <a:p>
          <a:endParaRPr lang="en-US">
            <a:latin typeface="Minion Pro"/>
          </a:endParaRPr>
        </a:p>
      </dgm:t>
    </dgm:pt>
    <dgm:pt modelId="{F289A445-23E9-4561-92EB-E4BADC45014D}">
      <dgm:prSet/>
      <dgm:spPr/>
      <dgm:t>
        <a:bodyPr/>
        <a:lstStyle/>
        <a:p>
          <a:endParaRPr lang="en-US" dirty="0">
            <a:latin typeface="Minion Pro"/>
          </a:endParaRPr>
        </a:p>
      </dgm:t>
    </dgm:pt>
    <dgm:pt modelId="{CA624D1D-C87F-47E7-90F8-0034263C9806}" type="parTrans" cxnId="{3ED63A00-5681-4B84-A070-EC31EA8E30F9}">
      <dgm:prSet/>
      <dgm:spPr/>
      <dgm:t>
        <a:bodyPr/>
        <a:lstStyle/>
        <a:p>
          <a:endParaRPr lang="en-US">
            <a:latin typeface="Minion Pro"/>
          </a:endParaRPr>
        </a:p>
      </dgm:t>
    </dgm:pt>
    <dgm:pt modelId="{CFC103D6-EAC8-49AE-B604-9E138369FE27}" type="sibTrans" cxnId="{3ED63A00-5681-4B84-A070-EC31EA8E30F9}">
      <dgm:prSet/>
      <dgm:spPr/>
      <dgm:t>
        <a:bodyPr/>
        <a:lstStyle/>
        <a:p>
          <a:endParaRPr lang="en-US">
            <a:latin typeface="Minion Pro"/>
          </a:endParaRPr>
        </a:p>
      </dgm:t>
    </dgm:pt>
    <dgm:pt modelId="{46439ACB-5541-4088-B691-5FA091F99C1D}">
      <dgm:prSet/>
      <dgm:spPr/>
      <dgm:t>
        <a:bodyPr/>
        <a:lstStyle/>
        <a:p>
          <a:endParaRPr lang="en-US" dirty="0">
            <a:latin typeface="Minion Pro"/>
          </a:endParaRPr>
        </a:p>
      </dgm:t>
    </dgm:pt>
    <dgm:pt modelId="{B4F1B6BC-039E-4273-AF07-F813B3FA1E0B}" type="parTrans" cxnId="{4F760F91-FD49-4B30-AD7E-BFD50243A744}">
      <dgm:prSet/>
      <dgm:spPr/>
      <dgm:t>
        <a:bodyPr/>
        <a:lstStyle/>
        <a:p>
          <a:endParaRPr lang="en-US">
            <a:latin typeface="Minion Pro"/>
          </a:endParaRPr>
        </a:p>
      </dgm:t>
    </dgm:pt>
    <dgm:pt modelId="{F71A4E6F-C698-4C83-94F0-EF9BE6E55DE0}" type="sibTrans" cxnId="{4F760F91-FD49-4B30-AD7E-BFD50243A744}">
      <dgm:prSet/>
      <dgm:spPr/>
      <dgm:t>
        <a:bodyPr/>
        <a:lstStyle/>
        <a:p>
          <a:endParaRPr lang="en-US">
            <a:latin typeface="Minion Pro"/>
          </a:endParaRPr>
        </a:p>
      </dgm:t>
    </dgm:pt>
    <dgm:pt modelId="{78FDBFC0-7B7F-48C9-84B4-B1C0E240B796}">
      <dgm:prSet/>
      <dgm:spPr/>
      <dgm:t>
        <a:bodyPr/>
        <a:lstStyle/>
        <a:p>
          <a:endParaRPr lang="en-US" dirty="0">
            <a:latin typeface="Minion Pro"/>
          </a:endParaRPr>
        </a:p>
      </dgm:t>
    </dgm:pt>
    <dgm:pt modelId="{9CAA2AB2-D7E9-4B6A-8495-40C47F24A9C6}" type="parTrans" cxnId="{D4D29CF2-C6A2-4E36-AB8B-005EEED56FDF}">
      <dgm:prSet/>
      <dgm:spPr/>
      <dgm:t>
        <a:bodyPr/>
        <a:lstStyle/>
        <a:p>
          <a:endParaRPr lang="en-US">
            <a:latin typeface="Minion Pro"/>
          </a:endParaRPr>
        </a:p>
      </dgm:t>
    </dgm:pt>
    <dgm:pt modelId="{FBB705A6-A171-40D5-8794-F16AAD519597}" type="sibTrans" cxnId="{D4D29CF2-C6A2-4E36-AB8B-005EEED56FDF}">
      <dgm:prSet/>
      <dgm:spPr/>
      <dgm:t>
        <a:bodyPr/>
        <a:lstStyle/>
        <a:p>
          <a:endParaRPr lang="en-US">
            <a:latin typeface="Minion Pro"/>
          </a:endParaRPr>
        </a:p>
      </dgm:t>
    </dgm:pt>
    <dgm:pt modelId="{16EA99F1-E4FF-4BA2-B558-B9FCF8C3F607}">
      <dgm:prSet/>
      <dgm:spPr/>
      <dgm:t>
        <a:bodyPr/>
        <a:lstStyle/>
        <a:p>
          <a:endParaRPr lang="en-US" dirty="0">
            <a:latin typeface="Minion Pro"/>
          </a:endParaRPr>
        </a:p>
      </dgm:t>
    </dgm:pt>
    <dgm:pt modelId="{7A6B9C14-B8F9-48CE-9785-4C461394582F}" type="parTrans" cxnId="{6B5D7177-BE81-4192-B23D-C7D7F6C9BD73}">
      <dgm:prSet/>
      <dgm:spPr/>
      <dgm:t>
        <a:bodyPr/>
        <a:lstStyle/>
        <a:p>
          <a:endParaRPr lang="en-US">
            <a:latin typeface="Minion Pro"/>
          </a:endParaRPr>
        </a:p>
      </dgm:t>
    </dgm:pt>
    <dgm:pt modelId="{EC6F61B5-6484-48A1-85AB-0B721ED3EE01}" type="sibTrans" cxnId="{6B5D7177-BE81-4192-B23D-C7D7F6C9BD73}">
      <dgm:prSet/>
      <dgm:spPr/>
      <dgm:t>
        <a:bodyPr/>
        <a:lstStyle/>
        <a:p>
          <a:endParaRPr lang="en-US">
            <a:latin typeface="Minion Pro"/>
          </a:endParaRPr>
        </a:p>
      </dgm:t>
    </dgm:pt>
    <dgm:pt modelId="{277CDEBA-BF5F-44DE-8BF5-BACDCB141EA5}">
      <dgm:prSet/>
      <dgm:spPr/>
      <dgm:t>
        <a:bodyPr/>
        <a:lstStyle/>
        <a:p>
          <a:r>
            <a:rPr lang="en-US" dirty="0">
              <a:latin typeface="Minion Pro"/>
            </a:rPr>
            <a:t>Regulatory compliance </a:t>
          </a:r>
        </a:p>
      </dgm:t>
    </dgm:pt>
    <dgm:pt modelId="{96E60C86-E015-488F-9A81-F6EC83BAAB5C}" type="parTrans" cxnId="{66CDDD3F-6D92-4864-AAED-EE7F6D84898C}">
      <dgm:prSet/>
      <dgm:spPr/>
      <dgm:t>
        <a:bodyPr/>
        <a:lstStyle/>
        <a:p>
          <a:endParaRPr lang="en-US">
            <a:latin typeface="Minion Pro"/>
          </a:endParaRPr>
        </a:p>
      </dgm:t>
    </dgm:pt>
    <dgm:pt modelId="{CF5F2439-B3C4-4BF0-857A-10A7B245B90D}" type="sibTrans" cxnId="{66CDDD3F-6D92-4864-AAED-EE7F6D84898C}">
      <dgm:prSet/>
      <dgm:spPr/>
      <dgm:t>
        <a:bodyPr/>
        <a:lstStyle/>
        <a:p>
          <a:endParaRPr lang="en-US">
            <a:latin typeface="Minion Pro"/>
          </a:endParaRPr>
        </a:p>
      </dgm:t>
    </dgm:pt>
    <dgm:pt modelId="{AD1BDBFD-7CF5-4848-B3FC-29F31EDEFC69}">
      <dgm:prSet/>
      <dgm:spPr/>
      <dgm:t>
        <a:bodyPr/>
        <a:lstStyle/>
        <a:p>
          <a:endParaRPr lang="en-US" dirty="0">
            <a:latin typeface="Minion Pro"/>
          </a:endParaRPr>
        </a:p>
      </dgm:t>
    </dgm:pt>
    <dgm:pt modelId="{7E2DF685-DB98-4F8C-8EA1-F5D10AF69FEB}" type="parTrans" cxnId="{E02D74B5-2486-440D-82C1-92AF2141EEE4}">
      <dgm:prSet/>
      <dgm:spPr/>
      <dgm:t>
        <a:bodyPr/>
        <a:lstStyle/>
        <a:p>
          <a:endParaRPr lang="en-US">
            <a:latin typeface="Minion Pro"/>
          </a:endParaRPr>
        </a:p>
      </dgm:t>
    </dgm:pt>
    <dgm:pt modelId="{EF6E6B99-034D-40ED-B27F-263FB40F0CC2}" type="sibTrans" cxnId="{E02D74B5-2486-440D-82C1-92AF2141EEE4}">
      <dgm:prSet/>
      <dgm:spPr/>
      <dgm:t>
        <a:bodyPr/>
        <a:lstStyle/>
        <a:p>
          <a:endParaRPr lang="en-US">
            <a:latin typeface="Minion Pro"/>
          </a:endParaRPr>
        </a:p>
      </dgm:t>
    </dgm:pt>
    <dgm:pt modelId="{7BBCD1D2-D0A9-4995-90DF-551F0FDA43F4}">
      <dgm:prSet/>
      <dgm:spPr/>
      <dgm:t>
        <a:bodyPr/>
        <a:lstStyle/>
        <a:p>
          <a:endParaRPr lang="en-US" dirty="0">
            <a:latin typeface="Minion Pro"/>
          </a:endParaRPr>
        </a:p>
      </dgm:t>
    </dgm:pt>
    <dgm:pt modelId="{CB6F6424-4878-43FF-B6FB-C4023F974BFC}" type="sibTrans" cxnId="{89F71458-514F-4A4F-86CB-60CBB1F1F4A3}">
      <dgm:prSet/>
      <dgm:spPr/>
      <dgm:t>
        <a:bodyPr/>
        <a:lstStyle/>
        <a:p>
          <a:endParaRPr lang="en-US">
            <a:latin typeface="Minion Pro"/>
          </a:endParaRPr>
        </a:p>
      </dgm:t>
    </dgm:pt>
    <dgm:pt modelId="{E68AFD9A-4119-4CE7-96D1-63B663456FB8}" type="parTrans" cxnId="{89F71458-514F-4A4F-86CB-60CBB1F1F4A3}">
      <dgm:prSet/>
      <dgm:spPr/>
      <dgm:t>
        <a:bodyPr/>
        <a:lstStyle/>
        <a:p>
          <a:endParaRPr lang="en-US">
            <a:latin typeface="Minion Pro"/>
          </a:endParaRPr>
        </a:p>
      </dgm:t>
    </dgm:pt>
    <dgm:pt modelId="{576CEADF-8962-4475-96B5-1DE9589217AE}">
      <dgm:prSet/>
      <dgm:spPr/>
      <dgm:t>
        <a:bodyPr/>
        <a:lstStyle/>
        <a:p>
          <a:r>
            <a:rPr lang="en-US" dirty="0">
              <a:latin typeface="Minion Pro"/>
            </a:rPr>
            <a:t>Increased multimodal analgesic use</a:t>
          </a:r>
        </a:p>
      </dgm:t>
    </dgm:pt>
    <dgm:pt modelId="{EE17B360-2CB1-46F9-8106-D3B71122DC71}" type="sibTrans" cxnId="{068BC2C0-0BE8-492B-A73C-686B197CB71F}">
      <dgm:prSet/>
      <dgm:spPr/>
      <dgm:t>
        <a:bodyPr/>
        <a:lstStyle/>
        <a:p>
          <a:endParaRPr lang="en-US">
            <a:latin typeface="Minion Pro"/>
          </a:endParaRPr>
        </a:p>
      </dgm:t>
    </dgm:pt>
    <dgm:pt modelId="{13CEEFF1-0937-4945-BE4D-1998A4A2EF9E}" type="parTrans" cxnId="{068BC2C0-0BE8-492B-A73C-686B197CB71F}">
      <dgm:prSet/>
      <dgm:spPr/>
      <dgm:t>
        <a:bodyPr/>
        <a:lstStyle/>
        <a:p>
          <a:endParaRPr lang="en-US">
            <a:latin typeface="Minion Pro"/>
          </a:endParaRPr>
        </a:p>
      </dgm:t>
    </dgm:pt>
    <dgm:pt modelId="{22A6BF82-797B-4C2F-AF8D-02FA22EC643B}" type="pres">
      <dgm:prSet presAssocID="{3B589305-FF97-4711-92A4-9F1EBD839EC2}" presName="linearFlow" presStyleCnt="0">
        <dgm:presLayoutVars>
          <dgm:dir/>
          <dgm:animLvl val="lvl"/>
          <dgm:resizeHandles val="exact"/>
        </dgm:presLayoutVars>
      </dgm:prSet>
      <dgm:spPr/>
      <dgm:t>
        <a:bodyPr/>
        <a:lstStyle/>
        <a:p>
          <a:endParaRPr lang="en-US"/>
        </a:p>
      </dgm:t>
    </dgm:pt>
    <dgm:pt modelId="{60E85F04-F0BF-4920-BD27-D2F0AC1C7C11}" type="pres">
      <dgm:prSet presAssocID="{379F2581-9389-4A48-85C0-37F4FCB0A393}" presName="composite" presStyleCnt="0"/>
      <dgm:spPr/>
    </dgm:pt>
    <dgm:pt modelId="{50A552EF-09B5-41F3-86E4-7EAAB4B06F8F}" type="pres">
      <dgm:prSet presAssocID="{379F2581-9389-4A48-85C0-37F4FCB0A393}" presName="parentText" presStyleLbl="alignNode1" presStyleIdx="0" presStyleCnt="7">
        <dgm:presLayoutVars>
          <dgm:chMax val="1"/>
          <dgm:bulletEnabled val="1"/>
        </dgm:presLayoutVars>
      </dgm:prSet>
      <dgm:spPr/>
      <dgm:t>
        <a:bodyPr/>
        <a:lstStyle/>
        <a:p>
          <a:endParaRPr lang="en-US"/>
        </a:p>
      </dgm:t>
    </dgm:pt>
    <dgm:pt modelId="{9EC6ACDD-D096-47B4-B969-C09D69CF16E0}" type="pres">
      <dgm:prSet presAssocID="{379F2581-9389-4A48-85C0-37F4FCB0A393}" presName="descendantText" presStyleLbl="alignAcc1" presStyleIdx="0" presStyleCnt="7" custLinFactNeighborY="-3038">
        <dgm:presLayoutVars>
          <dgm:bulletEnabled val="1"/>
        </dgm:presLayoutVars>
      </dgm:prSet>
      <dgm:spPr/>
      <dgm:t>
        <a:bodyPr/>
        <a:lstStyle/>
        <a:p>
          <a:endParaRPr lang="en-US"/>
        </a:p>
      </dgm:t>
    </dgm:pt>
    <dgm:pt modelId="{69F07DAB-C425-47AD-8B0A-03405AB2804D}" type="pres">
      <dgm:prSet presAssocID="{5E6D8A55-200A-4634-84EB-F45FC10BDE90}" presName="sp" presStyleCnt="0"/>
      <dgm:spPr/>
    </dgm:pt>
    <dgm:pt modelId="{6E93CF7C-B095-457A-9E27-B5A8E54F8DB5}" type="pres">
      <dgm:prSet presAssocID="{F289A445-23E9-4561-92EB-E4BADC45014D}" presName="composite" presStyleCnt="0"/>
      <dgm:spPr/>
    </dgm:pt>
    <dgm:pt modelId="{94BA501F-6E19-4C9F-AFE1-82B18D0FD633}" type="pres">
      <dgm:prSet presAssocID="{F289A445-23E9-4561-92EB-E4BADC45014D}" presName="parentText" presStyleLbl="alignNode1" presStyleIdx="1" presStyleCnt="7">
        <dgm:presLayoutVars>
          <dgm:chMax val="1"/>
          <dgm:bulletEnabled val="1"/>
        </dgm:presLayoutVars>
      </dgm:prSet>
      <dgm:spPr/>
      <dgm:t>
        <a:bodyPr/>
        <a:lstStyle/>
        <a:p>
          <a:endParaRPr lang="en-US"/>
        </a:p>
      </dgm:t>
    </dgm:pt>
    <dgm:pt modelId="{CAC2F6D7-86E2-4881-A98D-FCDDBDC9EE0E}" type="pres">
      <dgm:prSet presAssocID="{F289A445-23E9-4561-92EB-E4BADC45014D}" presName="descendantText" presStyleLbl="alignAcc1" presStyleIdx="1" presStyleCnt="7">
        <dgm:presLayoutVars>
          <dgm:bulletEnabled val="1"/>
        </dgm:presLayoutVars>
      </dgm:prSet>
      <dgm:spPr/>
      <dgm:t>
        <a:bodyPr/>
        <a:lstStyle/>
        <a:p>
          <a:endParaRPr lang="en-US"/>
        </a:p>
      </dgm:t>
    </dgm:pt>
    <dgm:pt modelId="{683574AC-ECE5-42F8-BD84-0B3DAC825217}" type="pres">
      <dgm:prSet presAssocID="{CFC103D6-EAC8-49AE-B604-9E138369FE27}" presName="sp" presStyleCnt="0"/>
      <dgm:spPr/>
    </dgm:pt>
    <dgm:pt modelId="{5ED66F13-CA91-47D4-B1A1-6A0DEFE08A17}" type="pres">
      <dgm:prSet presAssocID="{7BBCD1D2-D0A9-4995-90DF-551F0FDA43F4}" presName="composite" presStyleCnt="0"/>
      <dgm:spPr/>
    </dgm:pt>
    <dgm:pt modelId="{9C2F20ED-BA67-4699-8978-9B6A82B7EC6D}" type="pres">
      <dgm:prSet presAssocID="{7BBCD1D2-D0A9-4995-90DF-551F0FDA43F4}" presName="parentText" presStyleLbl="alignNode1" presStyleIdx="2" presStyleCnt="7">
        <dgm:presLayoutVars>
          <dgm:chMax val="1"/>
          <dgm:bulletEnabled val="1"/>
        </dgm:presLayoutVars>
      </dgm:prSet>
      <dgm:spPr/>
      <dgm:t>
        <a:bodyPr/>
        <a:lstStyle/>
        <a:p>
          <a:endParaRPr lang="en-US"/>
        </a:p>
      </dgm:t>
    </dgm:pt>
    <dgm:pt modelId="{95EB50F7-F0B2-435C-B715-90838C946361}" type="pres">
      <dgm:prSet presAssocID="{7BBCD1D2-D0A9-4995-90DF-551F0FDA43F4}" presName="descendantText" presStyleLbl="alignAcc1" presStyleIdx="2" presStyleCnt="7">
        <dgm:presLayoutVars>
          <dgm:bulletEnabled val="1"/>
        </dgm:presLayoutVars>
      </dgm:prSet>
      <dgm:spPr/>
      <dgm:t>
        <a:bodyPr/>
        <a:lstStyle/>
        <a:p>
          <a:endParaRPr lang="en-US"/>
        </a:p>
      </dgm:t>
    </dgm:pt>
    <dgm:pt modelId="{1E512F63-C1B8-422A-B2FA-CA8FF7833DB2}" type="pres">
      <dgm:prSet presAssocID="{CB6F6424-4878-43FF-B6FB-C4023F974BFC}" presName="sp" presStyleCnt="0"/>
      <dgm:spPr/>
    </dgm:pt>
    <dgm:pt modelId="{73AF3AE8-7870-4D47-99D0-CA31D788E0A7}" type="pres">
      <dgm:prSet presAssocID="{46439ACB-5541-4088-B691-5FA091F99C1D}" presName="composite" presStyleCnt="0"/>
      <dgm:spPr/>
    </dgm:pt>
    <dgm:pt modelId="{8918B864-2E58-4B41-8D43-A50F6831F2B1}" type="pres">
      <dgm:prSet presAssocID="{46439ACB-5541-4088-B691-5FA091F99C1D}" presName="parentText" presStyleLbl="alignNode1" presStyleIdx="3" presStyleCnt="7">
        <dgm:presLayoutVars>
          <dgm:chMax val="1"/>
          <dgm:bulletEnabled val="1"/>
        </dgm:presLayoutVars>
      </dgm:prSet>
      <dgm:spPr/>
      <dgm:t>
        <a:bodyPr/>
        <a:lstStyle/>
        <a:p>
          <a:endParaRPr lang="en-US"/>
        </a:p>
      </dgm:t>
    </dgm:pt>
    <dgm:pt modelId="{7BFA44D4-E293-42ED-9F35-F8534AD34C53}" type="pres">
      <dgm:prSet presAssocID="{46439ACB-5541-4088-B691-5FA091F99C1D}" presName="descendantText" presStyleLbl="alignAcc1" presStyleIdx="3" presStyleCnt="7">
        <dgm:presLayoutVars>
          <dgm:bulletEnabled val="1"/>
        </dgm:presLayoutVars>
      </dgm:prSet>
      <dgm:spPr/>
      <dgm:t>
        <a:bodyPr/>
        <a:lstStyle/>
        <a:p>
          <a:endParaRPr lang="en-US"/>
        </a:p>
      </dgm:t>
    </dgm:pt>
    <dgm:pt modelId="{ABB45E33-B533-4149-A9E1-0F5DD3EB24EC}" type="pres">
      <dgm:prSet presAssocID="{F71A4E6F-C698-4C83-94F0-EF9BE6E55DE0}" presName="sp" presStyleCnt="0"/>
      <dgm:spPr/>
    </dgm:pt>
    <dgm:pt modelId="{40929DEE-A35E-4C15-BF41-A10963E9588E}" type="pres">
      <dgm:prSet presAssocID="{78FDBFC0-7B7F-48C9-84B4-B1C0E240B796}" presName="composite" presStyleCnt="0"/>
      <dgm:spPr/>
    </dgm:pt>
    <dgm:pt modelId="{D5AB6016-5D57-4601-BCE1-FB0E9A136B49}" type="pres">
      <dgm:prSet presAssocID="{78FDBFC0-7B7F-48C9-84B4-B1C0E240B796}" presName="parentText" presStyleLbl="alignNode1" presStyleIdx="4" presStyleCnt="7">
        <dgm:presLayoutVars>
          <dgm:chMax val="1"/>
          <dgm:bulletEnabled val="1"/>
        </dgm:presLayoutVars>
      </dgm:prSet>
      <dgm:spPr/>
      <dgm:t>
        <a:bodyPr/>
        <a:lstStyle/>
        <a:p>
          <a:endParaRPr lang="en-US"/>
        </a:p>
      </dgm:t>
    </dgm:pt>
    <dgm:pt modelId="{2A138AEF-372C-4837-A8BC-5D30A20F57D4}" type="pres">
      <dgm:prSet presAssocID="{78FDBFC0-7B7F-48C9-84B4-B1C0E240B796}" presName="descendantText" presStyleLbl="alignAcc1" presStyleIdx="4" presStyleCnt="7">
        <dgm:presLayoutVars>
          <dgm:bulletEnabled val="1"/>
        </dgm:presLayoutVars>
      </dgm:prSet>
      <dgm:spPr/>
      <dgm:t>
        <a:bodyPr/>
        <a:lstStyle/>
        <a:p>
          <a:endParaRPr lang="en-US"/>
        </a:p>
      </dgm:t>
    </dgm:pt>
    <dgm:pt modelId="{B4CFF113-EB89-4F2D-9C78-65CB07BC1D12}" type="pres">
      <dgm:prSet presAssocID="{FBB705A6-A171-40D5-8794-F16AAD519597}" presName="sp" presStyleCnt="0"/>
      <dgm:spPr/>
    </dgm:pt>
    <dgm:pt modelId="{89EE52BE-CEE3-4A60-881C-5C69D018C874}" type="pres">
      <dgm:prSet presAssocID="{16EA99F1-E4FF-4BA2-B558-B9FCF8C3F607}" presName="composite" presStyleCnt="0"/>
      <dgm:spPr/>
    </dgm:pt>
    <dgm:pt modelId="{59FD6D98-C775-4E6E-AA38-F1178BDF7E0B}" type="pres">
      <dgm:prSet presAssocID="{16EA99F1-E4FF-4BA2-B558-B9FCF8C3F607}" presName="parentText" presStyleLbl="alignNode1" presStyleIdx="5" presStyleCnt="7">
        <dgm:presLayoutVars>
          <dgm:chMax val="1"/>
          <dgm:bulletEnabled val="1"/>
        </dgm:presLayoutVars>
      </dgm:prSet>
      <dgm:spPr/>
      <dgm:t>
        <a:bodyPr/>
        <a:lstStyle/>
        <a:p>
          <a:endParaRPr lang="en-US"/>
        </a:p>
      </dgm:t>
    </dgm:pt>
    <dgm:pt modelId="{3368161D-60D6-4720-B50D-1AF099605723}" type="pres">
      <dgm:prSet presAssocID="{16EA99F1-E4FF-4BA2-B558-B9FCF8C3F607}" presName="descendantText" presStyleLbl="alignAcc1" presStyleIdx="5" presStyleCnt="7">
        <dgm:presLayoutVars>
          <dgm:bulletEnabled val="1"/>
        </dgm:presLayoutVars>
      </dgm:prSet>
      <dgm:spPr/>
      <dgm:t>
        <a:bodyPr/>
        <a:lstStyle/>
        <a:p>
          <a:endParaRPr lang="en-US"/>
        </a:p>
      </dgm:t>
    </dgm:pt>
    <dgm:pt modelId="{751E506A-55C2-4C10-86A1-2DEBDE3178A8}" type="pres">
      <dgm:prSet presAssocID="{EC6F61B5-6484-48A1-85AB-0B721ED3EE01}" presName="sp" presStyleCnt="0"/>
      <dgm:spPr/>
    </dgm:pt>
    <dgm:pt modelId="{AE891B74-BF0C-4873-B66C-5B9620E7A400}" type="pres">
      <dgm:prSet presAssocID="{AD1BDBFD-7CF5-4848-B3FC-29F31EDEFC69}" presName="composite" presStyleCnt="0"/>
      <dgm:spPr/>
    </dgm:pt>
    <dgm:pt modelId="{5A6C34C8-8ED3-411A-98B7-1FFD012802DE}" type="pres">
      <dgm:prSet presAssocID="{AD1BDBFD-7CF5-4848-B3FC-29F31EDEFC69}" presName="parentText" presStyleLbl="alignNode1" presStyleIdx="6" presStyleCnt="7">
        <dgm:presLayoutVars>
          <dgm:chMax val="1"/>
          <dgm:bulletEnabled val="1"/>
        </dgm:presLayoutVars>
      </dgm:prSet>
      <dgm:spPr/>
      <dgm:t>
        <a:bodyPr/>
        <a:lstStyle/>
        <a:p>
          <a:endParaRPr lang="en-US"/>
        </a:p>
      </dgm:t>
    </dgm:pt>
    <dgm:pt modelId="{E435687C-2E63-4219-A1B7-6B3518E8C608}" type="pres">
      <dgm:prSet presAssocID="{AD1BDBFD-7CF5-4848-B3FC-29F31EDEFC69}" presName="descendantText" presStyleLbl="alignAcc1" presStyleIdx="6" presStyleCnt="7">
        <dgm:presLayoutVars>
          <dgm:bulletEnabled val="1"/>
        </dgm:presLayoutVars>
      </dgm:prSet>
      <dgm:spPr/>
      <dgm:t>
        <a:bodyPr/>
        <a:lstStyle/>
        <a:p>
          <a:endParaRPr lang="en-US"/>
        </a:p>
      </dgm:t>
    </dgm:pt>
  </dgm:ptLst>
  <dgm:cxnLst>
    <dgm:cxn modelId="{79F0AADB-128D-4289-8177-E9F00D347EBA}" type="presOf" srcId="{DD4EB6C0-032B-4F77-8FEB-879984F857B1}" destId="{7BFA44D4-E293-42ED-9F35-F8534AD34C53}" srcOrd="0" destOrd="0" presId="urn:microsoft.com/office/officeart/2005/8/layout/chevron2"/>
    <dgm:cxn modelId="{36C370CA-ABB0-402D-94E0-CE8B85E3A6C1}" type="presOf" srcId="{BE96330C-5CFA-409C-B65F-2EA49C6ADEC1}" destId="{9EC6ACDD-D096-47B4-B969-C09D69CF16E0}" srcOrd="0" destOrd="0" presId="urn:microsoft.com/office/officeart/2005/8/layout/chevron2"/>
    <dgm:cxn modelId="{5B77083D-366A-4037-AF65-CE3600FFF91C}" srcId="{46439ACB-5541-4088-B691-5FA091F99C1D}" destId="{DD4EB6C0-032B-4F77-8FEB-879984F857B1}" srcOrd="0" destOrd="0" parTransId="{6125BFDF-0561-471A-B19E-132448B6A782}" sibTransId="{8BC821B0-CE5C-41B5-BB92-469130F90ABB}"/>
    <dgm:cxn modelId="{6CA94E68-231D-4A72-B29F-75058DE8D138}" type="presOf" srcId="{AD1BDBFD-7CF5-4848-B3FC-29F31EDEFC69}" destId="{5A6C34C8-8ED3-411A-98B7-1FFD012802DE}" srcOrd="0" destOrd="0" presId="urn:microsoft.com/office/officeart/2005/8/layout/chevron2"/>
    <dgm:cxn modelId="{B5D9C0C7-1E65-4305-A32A-07A1DBF2E94D}" type="presOf" srcId="{E9C4ED5B-A04F-4761-9DE0-AB3092344D6A}" destId="{3368161D-60D6-4720-B50D-1AF099605723}" srcOrd="0" destOrd="0" presId="urn:microsoft.com/office/officeart/2005/8/layout/chevron2"/>
    <dgm:cxn modelId="{031155F8-0BBD-49E7-86F5-5970019CEB6C}" type="presOf" srcId="{78FDBFC0-7B7F-48C9-84B4-B1C0E240B796}" destId="{D5AB6016-5D57-4601-BCE1-FB0E9A136B49}" srcOrd="0" destOrd="0" presId="urn:microsoft.com/office/officeart/2005/8/layout/chevron2"/>
    <dgm:cxn modelId="{391F3291-045C-43B6-817B-6D1F9B6FE851}" srcId="{F289A445-23E9-4561-92EB-E4BADC45014D}" destId="{2B276577-16F4-442C-B10A-65064314AF9E}" srcOrd="0" destOrd="0" parTransId="{7A34681E-B565-448A-B2ED-99448907F1A2}" sibTransId="{E1ED4D75-DA21-4A5E-A8BD-4EE4DC8C3A35}"/>
    <dgm:cxn modelId="{DBBE7C14-069B-4840-9EEA-607AEDF2BE82}" type="presOf" srcId="{3DA81C81-717D-4C44-8B9E-C48661F1706C}" destId="{2A138AEF-372C-4837-A8BC-5D30A20F57D4}" srcOrd="0" destOrd="0" presId="urn:microsoft.com/office/officeart/2005/8/layout/chevron2"/>
    <dgm:cxn modelId="{4A383E8E-6A78-4454-BCCC-01556CCF6CBF}" type="presOf" srcId="{576CEADF-8962-4475-96B5-1DE9589217AE}" destId="{95EB50F7-F0B2-435C-B715-90838C946361}" srcOrd="0" destOrd="0" presId="urn:microsoft.com/office/officeart/2005/8/layout/chevron2"/>
    <dgm:cxn modelId="{C7D0C152-7BF6-43CE-BD7E-897B8E24AB17}" srcId="{379F2581-9389-4A48-85C0-37F4FCB0A393}" destId="{BE96330C-5CFA-409C-B65F-2EA49C6ADEC1}" srcOrd="0" destOrd="0" parTransId="{ACB75B1C-9813-45FE-ACD0-A4F18F1FDB06}" sibTransId="{9EA12EDC-45CE-46B0-8117-4BB55D88B0AB}"/>
    <dgm:cxn modelId="{6B5D7177-BE81-4192-B23D-C7D7F6C9BD73}" srcId="{3B589305-FF97-4711-92A4-9F1EBD839EC2}" destId="{16EA99F1-E4FF-4BA2-B558-B9FCF8C3F607}" srcOrd="5" destOrd="0" parTransId="{7A6B9C14-B8F9-48CE-9785-4C461394582F}" sibTransId="{EC6F61B5-6484-48A1-85AB-0B721ED3EE01}"/>
    <dgm:cxn modelId="{E2071FC4-97F6-4CC0-BA01-7439A50210CC}" type="presOf" srcId="{46439ACB-5541-4088-B691-5FA091F99C1D}" destId="{8918B864-2E58-4B41-8D43-A50F6831F2B1}" srcOrd="0" destOrd="0" presId="urn:microsoft.com/office/officeart/2005/8/layout/chevron2"/>
    <dgm:cxn modelId="{066DB51D-66A1-442B-91A9-93E3AC92FBB2}" srcId="{3B589305-FF97-4711-92A4-9F1EBD839EC2}" destId="{379F2581-9389-4A48-85C0-37F4FCB0A393}" srcOrd="0" destOrd="0" parTransId="{318A0FC5-91B9-42AF-8BE7-3EF4BCB601E0}" sibTransId="{5E6D8A55-200A-4634-84EB-F45FC10BDE90}"/>
    <dgm:cxn modelId="{5CD13CA1-7E04-4CC0-978D-06AE494408EE}" type="presOf" srcId="{379F2581-9389-4A48-85C0-37F4FCB0A393}" destId="{50A552EF-09B5-41F3-86E4-7EAAB4B06F8F}" srcOrd="0" destOrd="0" presId="urn:microsoft.com/office/officeart/2005/8/layout/chevron2"/>
    <dgm:cxn modelId="{C5C51077-CC3B-40F5-918D-C36648139436}" type="presOf" srcId="{F289A445-23E9-4561-92EB-E4BADC45014D}" destId="{94BA501F-6E19-4C9F-AFE1-82B18D0FD633}" srcOrd="0" destOrd="0" presId="urn:microsoft.com/office/officeart/2005/8/layout/chevron2"/>
    <dgm:cxn modelId="{4F760F91-FD49-4B30-AD7E-BFD50243A744}" srcId="{3B589305-FF97-4711-92A4-9F1EBD839EC2}" destId="{46439ACB-5541-4088-B691-5FA091F99C1D}" srcOrd="3" destOrd="0" parTransId="{B4F1B6BC-039E-4273-AF07-F813B3FA1E0B}" sibTransId="{F71A4E6F-C698-4C83-94F0-EF9BE6E55DE0}"/>
    <dgm:cxn modelId="{E02D74B5-2486-440D-82C1-92AF2141EEE4}" srcId="{3B589305-FF97-4711-92A4-9F1EBD839EC2}" destId="{AD1BDBFD-7CF5-4848-B3FC-29F31EDEFC69}" srcOrd="6" destOrd="0" parTransId="{7E2DF685-DB98-4F8C-8EA1-F5D10AF69FEB}" sibTransId="{EF6E6B99-034D-40ED-B27F-263FB40F0CC2}"/>
    <dgm:cxn modelId="{89F71458-514F-4A4F-86CB-60CBB1F1F4A3}" srcId="{3B589305-FF97-4711-92A4-9F1EBD839EC2}" destId="{7BBCD1D2-D0A9-4995-90DF-551F0FDA43F4}" srcOrd="2" destOrd="0" parTransId="{E68AFD9A-4119-4CE7-96D1-63B663456FB8}" sibTransId="{CB6F6424-4878-43FF-B6FB-C4023F974BFC}"/>
    <dgm:cxn modelId="{66CDDD3F-6D92-4864-AAED-EE7F6D84898C}" srcId="{AD1BDBFD-7CF5-4848-B3FC-29F31EDEFC69}" destId="{277CDEBA-BF5F-44DE-8BF5-BACDCB141EA5}" srcOrd="0" destOrd="0" parTransId="{96E60C86-E015-488F-9A81-F6EC83BAAB5C}" sibTransId="{CF5F2439-B3C4-4BF0-857A-10A7B245B90D}"/>
    <dgm:cxn modelId="{396579BA-02A6-49A3-882C-AFD23D6406FD}" type="presOf" srcId="{3B589305-FF97-4711-92A4-9F1EBD839EC2}" destId="{22A6BF82-797B-4C2F-AF8D-02FA22EC643B}" srcOrd="0" destOrd="0" presId="urn:microsoft.com/office/officeart/2005/8/layout/chevron2"/>
    <dgm:cxn modelId="{B83223DF-9922-466B-9FF7-240F96BEBD3D}" type="presOf" srcId="{277CDEBA-BF5F-44DE-8BF5-BACDCB141EA5}" destId="{E435687C-2E63-4219-A1B7-6B3518E8C608}" srcOrd="0" destOrd="0" presId="urn:microsoft.com/office/officeart/2005/8/layout/chevron2"/>
    <dgm:cxn modelId="{82E88B74-D70D-4D75-97BF-4744616F66B1}" srcId="{16EA99F1-E4FF-4BA2-B558-B9FCF8C3F607}" destId="{E9C4ED5B-A04F-4761-9DE0-AB3092344D6A}" srcOrd="0" destOrd="0" parTransId="{F3C17782-E548-400F-8E23-E0F51B5D68FC}" sibTransId="{BB9E77D5-BB61-4F7C-8E3A-2966E1AB4AC7}"/>
    <dgm:cxn modelId="{3ED63A00-5681-4B84-A070-EC31EA8E30F9}" srcId="{3B589305-FF97-4711-92A4-9F1EBD839EC2}" destId="{F289A445-23E9-4561-92EB-E4BADC45014D}" srcOrd="1" destOrd="0" parTransId="{CA624D1D-C87F-47E7-90F8-0034263C9806}" sibTransId="{CFC103D6-EAC8-49AE-B604-9E138369FE27}"/>
    <dgm:cxn modelId="{ACD56CD3-F5C6-426B-9F97-73EFBF557153}" type="presOf" srcId="{2B276577-16F4-442C-B10A-65064314AF9E}" destId="{CAC2F6D7-86E2-4881-A98D-FCDDBDC9EE0E}" srcOrd="0" destOrd="0" presId="urn:microsoft.com/office/officeart/2005/8/layout/chevron2"/>
    <dgm:cxn modelId="{E7AD0307-DE1F-4E13-8EF7-FA007C4A39BE}" type="presOf" srcId="{16EA99F1-E4FF-4BA2-B558-B9FCF8C3F607}" destId="{59FD6D98-C775-4E6E-AA38-F1178BDF7E0B}" srcOrd="0" destOrd="0" presId="urn:microsoft.com/office/officeart/2005/8/layout/chevron2"/>
    <dgm:cxn modelId="{D4D29CF2-C6A2-4E36-AB8B-005EEED56FDF}" srcId="{3B589305-FF97-4711-92A4-9F1EBD839EC2}" destId="{78FDBFC0-7B7F-48C9-84B4-B1C0E240B796}" srcOrd="4" destOrd="0" parTransId="{9CAA2AB2-D7E9-4B6A-8495-40C47F24A9C6}" sibTransId="{FBB705A6-A171-40D5-8794-F16AAD519597}"/>
    <dgm:cxn modelId="{0DD79B1C-7946-4672-81B7-74988F553173}" type="presOf" srcId="{7BBCD1D2-D0A9-4995-90DF-551F0FDA43F4}" destId="{9C2F20ED-BA67-4699-8978-9B6A82B7EC6D}" srcOrd="0" destOrd="0" presId="urn:microsoft.com/office/officeart/2005/8/layout/chevron2"/>
    <dgm:cxn modelId="{B00B6DC1-A4E5-4E2C-A3FB-BCD3D7EF80EB}" srcId="{78FDBFC0-7B7F-48C9-84B4-B1C0E240B796}" destId="{3DA81C81-717D-4C44-8B9E-C48661F1706C}" srcOrd="0" destOrd="0" parTransId="{1FAB186A-9496-4B51-AE04-A79B163482D6}" sibTransId="{07328554-1F09-48F3-B06D-5FCF96077678}"/>
    <dgm:cxn modelId="{068BC2C0-0BE8-492B-A73C-686B197CB71F}" srcId="{7BBCD1D2-D0A9-4995-90DF-551F0FDA43F4}" destId="{576CEADF-8962-4475-96B5-1DE9589217AE}" srcOrd="0" destOrd="0" parTransId="{13CEEFF1-0937-4945-BE4D-1998A4A2EF9E}" sibTransId="{EE17B360-2CB1-46F9-8106-D3B71122DC71}"/>
    <dgm:cxn modelId="{9ACC55BC-C772-4FCA-B573-1A78255AED65}" type="presParOf" srcId="{22A6BF82-797B-4C2F-AF8D-02FA22EC643B}" destId="{60E85F04-F0BF-4920-BD27-D2F0AC1C7C11}" srcOrd="0" destOrd="0" presId="urn:microsoft.com/office/officeart/2005/8/layout/chevron2"/>
    <dgm:cxn modelId="{DBED9CEE-59FB-405D-B774-B5D219B582E0}" type="presParOf" srcId="{60E85F04-F0BF-4920-BD27-D2F0AC1C7C11}" destId="{50A552EF-09B5-41F3-86E4-7EAAB4B06F8F}" srcOrd="0" destOrd="0" presId="urn:microsoft.com/office/officeart/2005/8/layout/chevron2"/>
    <dgm:cxn modelId="{38434C3B-F548-4B9A-807E-CEAA4C9A967A}" type="presParOf" srcId="{60E85F04-F0BF-4920-BD27-D2F0AC1C7C11}" destId="{9EC6ACDD-D096-47B4-B969-C09D69CF16E0}" srcOrd="1" destOrd="0" presId="urn:microsoft.com/office/officeart/2005/8/layout/chevron2"/>
    <dgm:cxn modelId="{E0F7E58F-1D2D-4732-A1AB-EAB4D9A47FEB}" type="presParOf" srcId="{22A6BF82-797B-4C2F-AF8D-02FA22EC643B}" destId="{69F07DAB-C425-47AD-8B0A-03405AB2804D}" srcOrd="1" destOrd="0" presId="urn:microsoft.com/office/officeart/2005/8/layout/chevron2"/>
    <dgm:cxn modelId="{3BC7F301-6A96-4D10-B6E6-ECF624AA6B7A}" type="presParOf" srcId="{22A6BF82-797B-4C2F-AF8D-02FA22EC643B}" destId="{6E93CF7C-B095-457A-9E27-B5A8E54F8DB5}" srcOrd="2" destOrd="0" presId="urn:microsoft.com/office/officeart/2005/8/layout/chevron2"/>
    <dgm:cxn modelId="{ACF99CDA-E1FF-42AC-8BF5-25FBE6A6AE4F}" type="presParOf" srcId="{6E93CF7C-B095-457A-9E27-B5A8E54F8DB5}" destId="{94BA501F-6E19-4C9F-AFE1-82B18D0FD633}" srcOrd="0" destOrd="0" presId="urn:microsoft.com/office/officeart/2005/8/layout/chevron2"/>
    <dgm:cxn modelId="{1ED1C1D5-78A3-41D6-845D-03B5C7049723}" type="presParOf" srcId="{6E93CF7C-B095-457A-9E27-B5A8E54F8DB5}" destId="{CAC2F6D7-86E2-4881-A98D-FCDDBDC9EE0E}" srcOrd="1" destOrd="0" presId="urn:microsoft.com/office/officeart/2005/8/layout/chevron2"/>
    <dgm:cxn modelId="{102B8E41-C353-4EE0-B075-C439DC732218}" type="presParOf" srcId="{22A6BF82-797B-4C2F-AF8D-02FA22EC643B}" destId="{683574AC-ECE5-42F8-BD84-0B3DAC825217}" srcOrd="3" destOrd="0" presId="urn:microsoft.com/office/officeart/2005/8/layout/chevron2"/>
    <dgm:cxn modelId="{1E0094AC-612E-437C-AF4B-3128319B5B79}" type="presParOf" srcId="{22A6BF82-797B-4C2F-AF8D-02FA22EC643B}" destId="{5ED66F13-CA91-47D4-B1A1-6A0DEFE08A17}" srcOrd="4" destOrd="0" presId="urn:microsoft.com/office/officeart/2005/8/layout/chevron2"/>
    <dgm:cxn modelId="{289A33EA-5677-448A-AE6C-26D7AC30BDC1}" type="presParOf" srcId="{5ED66F13-CA91-47D4-B1A1-6A0DEFE08A17}" destId="{9C2F20ED-BA67-4699-8978-9B6A82B7EC6D}" srcOrd="0" destOrd="0" presId="urn:microsoft.com/office/officeart/2005/8/layout/chevron2"/>
    <dgm:cxn modelId="{77C5B5AD-FCFF-48CC-8E1F-C1C2FC94AE5B}" type="presParOf" srcId="{5ED66F13-CA91-47D4-B1A1-6A0DEFE08A17}" destId="{95EB50F7-F0B2-435C-B715-90838C946361}" srcOrd="1" destOrd="0" presId="urn:microsoft.com/office/officeart/2005/8/layout/chevron2"/>
    <dgm:cxn modelId="{6D4B5CAF-FAE0-44FE-9E5A-5C8917E57D2C}" type="presParOf" srcId="{22A6BF82-797B-4C2F-AF8D-02FA22EC643B}" destId="{1E512F63-C1B8-422A-B2FA-CA8FF7833DB2}" srcOrd="5" destOrd="0" presId="urn:microsoft.com/office/officeart/2005/8/layout/chevron2"/>
    <dgm:cxn modelId="{0AE5C610-1942-46A7-8740-0AF1731164F6}" type="presParOf" srcId="{22A6BF82-797B-4C2F-AF8D-02FA22EC643B}" destId="{73AF3AE8-7870-4D47-99D0-CA31D788E0A7}" srcOrd="6" destOrd="0" presId="urn:microsoft.com/office/officeart/2005/8/layout/chevron2"/>
    <dgm:cxn modelId="{AAFA8231-3CEE-4341-AFA7-998E4951C03A}" type="presParOf" srcId="{73AF3AE8-7870-4D47-99D0-CA31D788E0A7}" destId="{8918B864-2E58-4B41-8D43-A50F6831F2B1}" srcOrd="0" destOrd="0" presId="urn:microsoft.com/office/officeart/2005/8/layout/chevron2"/>
    <dgm:cxn modelId="{E6110248-83D3-4337-A1C7-8176B24454B8}" type="presParOf" srcId="{73AF3AE8-7870-4D47-99D0-CA31D788E0A7}" destId="{7BFA44D4-E293-42ED-9F35-F8534AD34C53}" srcOrd="1" destOrd="0" presId="urn:microsoft.com/office/officeart/2005/8/layout/chevron2"/>
    <dgm:cxn modelId="{BE1C35B8-6C95-479E-B2DF-CCC5B5CFCF67}" type="presParOf" srcId="{22A6BF82-797B-4C2F-AF8D-02FA22EC643B}" destId="{ABB45E33-B533-4149-A9E1-0F5DD3EB24EC}" srcOrd="7" destOrd="0" presId="urn:microsoft.com/office/officeart/2005/8/layout/chevron2"/>
    <dgm:cxn modelId="{2CEC0BAD-DAC9-475C-BCC9-21C45013BF32}" type="presParOf" srcId="{22A6BF82-797B-4C2F-AF8D-02FA22EC643B}" destId="{40929DEE-A35E-4C15-BF41-A10963E9588E}" srcOrd="8" destOrd="0" presId="urn:microsoft.com/office/officeart/2005/8/layout/chevron2"/>
    <dgm:cxn modelId="{79EE78FF-D2A2-4248-AA07-48BC50DF14A1}" type="presParOf" srcId="{40929DEE-A35E-4C15-BF41-A10963E9588E}" destId="{D5AB6016-5D57-4601-BCE1-FB0E9A136B49}" srcOrd="0" destOrd="0" presId="urn:microsoft.com/office/officeart/2005/8/layout/chevron2"/>
    <dgm:cxn modelId="{5B43DC8C-32B8-4146-ABD0-FB8A6B1CE2B2}" type="presParOf" srcId="{40929DEE-A35E-4C15-BF41-A10963E9588E}" destId="{2A138AEF-372C-4837-A8BC-5D30A20F57D4}" srcOrd="1" destOrd="0" presId="urn:microsoft.com/office/officeart/2005/8/layout/chevron2"/>
    <dgm:cxn modelId="{540FF44D-6358-45CB-AAF3-A73A35A87158}" type="presParOf" srcId="{22A6BF82-797B-4C2F-AF8D-02FA22EC643B}" destId="{B4CFF113-EB89-4F2D-9C78-65CB07BC1D12}" srcOrd="9" destOrd="0" presId="urn:microsoft.com/office/officeart/2005/8/layout/chevron2"/>
    <dgm:cxn modelId="{F5481144-232E-4F0C-A123-C08DD4D61569}" type="presParOf" srcId="{22A6BF82-797B-4C2F-AF8D-02FA22EC643B}" destId="{89EE52BE-CEE3-4A60-881C-5C69D018C874}" srcOrd="10" destOrd="0" presId="urn:microsoft.com/office/officeart/2005/8/layout/chevron2"/>
    <dgm:cxn modelId="{11979DCE-3239-4631-95C2-2BFBC018F60A}" type="presParOf" srcId="{89EE52BE-CEE3-4A60-881C-5C69D018C874}" destId="{59FD6D98-C775-4E6E-AA38-F1178BDF7E0B}" srcOrd="0" destOrd="0" presId="urn:microsoft.com/office/officeart/2005/8/layout/chevron2"/>
    <dgm:cxn modelId="{1E4EDED9-EBBF-4A7A-AB43-93876D78A0EF}" type="presParOf" srcId="{89EE52BE-CEE3-4A60-881C-5C69D018C874}" destId="{3368161D-60D6-4720-B50D-1AF099605723}" srcOrd="1" destOrd="0" presId="urn:microsoft.com/office/officeart/2005/8/layout/chevron2"/>
    <dgm:cxn modelId="{D015661D-8A78-4287-9411-46A2F9FBFFE9}" type="presParOf" srcId="{22A6BF82-797B-4C2F-AF8D-02FA22EC643B}" destId="{751E506A-55C2-4C10-86A1-2DEBDE3178A8}" srcOrd="11" destOrd="0" presId="urn:microsoft.com/office/officeart/2005/8/layout/chevron2"/>
    <dgm:cxn modelId="{51B32142-BBAB-4027-B050-7253F9BA74E6}" type="presParOf" srcId="{22A6BF82-797B-4C2F-AF8D-02FA22EC643B}" destId="{AE891B74-BF0C-4873-B66C-5B9620E7A400}" srcOrd="12" destOrd="0" presId="urn:microsoft.com/office/officeart/2005/8/layout/chevron2"/>
    <dgm:cxn modelId="{359E61CD-E73B-4CD7-99E6-15437BD82B14}" type="presParOf" srcId="{AE891B74-BF0C-4873-B66C-5B9620E7A400}" destId="{5A6C34C8-8ED3-411A-98B7-1FFD012802DE}" srcOrd="0" destOrd="0" presId="urn:microsoft.com/office/officeart/2005/8/layout/chevron2"/>
    <dgm:cxn modelId="{F06A9882-E118-44BE-9756-BA6B754F8E61}" type="presParOf" srcId="{AE891B74-BF0C-4873-B66C-5B9620E7A400}" destId="{E435687C-2E63-4219-A1B7-6B3518E8C60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CC9146-4277-48D8-A7F8-5A0EF8D4AF7F}">
      <dsp:nvSpPr>
        <dsp:cNvPr id="0" name=""/>
        <dsp:cNvSpPr/>
      </dsp:nvSpPr>
      <dsp:spPr>
        <a:xfrm>
          <a:off x="1409878" y="340326"/>
          <a:ext cx="137429" cy="368613"/>
        </a:xfrm>
        <a:custGeom>
          <a:avLst/>
          <a:gdLst/>
          <a:ahLst/>
          <a:cxnLst/>
          <a:rect l="0" t="0" r="0" b="0"/>
          <a:pathLst>
            <a:path>
              <a:moveTo>
                <a:pt x="137429" y="0"/>
              </a:moveTo>
              <a:lnTo>
                <a:pt x="137429" y="368613"/>
              </a:lnTo>
              <a:lnTo>
                <a:pt x="0" y="368613"/>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093B21-2750-4CF1-B515-1BC96902BE9E}">
      <dsp:nvSpPr>
        <dsp:cNvPr id="0" name=""/>
        <dsp:cNvSpPr/>
      </dsp:nvSpPr>
      <dsp:spPr>
        <a:xfrm>
          <a:off x="2506485" y="4640080"/>
          <a:ext cx="498196" cy="195650"/>
        </a:xfrm>
        <a:custGeom>
          <a:avLst/>
          <a:gdLst/>
          <a:ahLst/>
          <a:cxnLst/>
          <a:rect l="0" t="0" r="0" b="0"/>
          <a:pathLst>
            <a:path>
              <a:moveTo>
                <a:pt x="0" y="0"/>
              </a:moveTo>
              <a:lnTo>
                <a:pt x="0" y="116637"/>
              </a:lnTo>
              <a:lnTo>
                <a:pt x="498196" y="116637"/>
              </a:lnTo>
              <a:lnTo>
                <a:pt x="498196" y="19565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F4EDAC-5AEE-473D-ABEE-E2B870620633}">
      <dsp:nvSpPr>
        <dsp:cNvPr id="0" name=""/>
        <dsp:cNvSpPr/>
      </dsp:nvSpPr>
      <dsp:spPr>
        <a:xfrm>
          <a:off x="2035042" y="4640080"/>
          <a:ext cx="471443" cy="195650"/>
        </a:xfrm>
        <a:custGeom>
          <a:avLst/>
          <a:gdLst/>
          <a:ahLst/>
          <a:cxnLst/>
          <a:rect l="0" t="0" r="0" b="0"/>
          <a:pathLst>
            <a:path>
              <a:moveTo>
                <a:pt x="471443" y="0"/>
              </a:moveTo>
              <a:lnTo>
                <a:pt x="471443" y="116637"/>
              </a:lnTo>
              <a:lnTo>
                <a:pt x="0" y="116637"/>
              </a:lnTo>
              <a:lnTo>
                <a:pt x="0" y="19565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436D1A-9F36-4927-BC8E-935D7E649FBE}">
      <dsp:nvSpPr>
        <dsp:cNvPr id="0" name=""/>
        <dsp:cNvSpPr/>
      </dsp:nvSpPr>
      <dsp:spPr>
        <a:xfrm>
          <a:off x="1547308" y="340326"/>
          <a:ext cx="632164" cy="4130441"/>
        </a:xfrm>
        <a:custGeom>
          <a:avLst/>
          <a:gdLst/>
          <a:ahLst/>
          <a:cxnLst/>
          <a:rect l="0" t="0" r="0" b="0"/>
          <a:pathLst>
            <a:path>
              <a:moveTo>
                <a:pt x="0" y="0"/>
              </a:moveTo>
              <a:lnTo>
                <a:pt x="0" y="4130441"/>
              </a:lnTo>
              <a:lnTo>
                <a:pt x="632164" y="4130441"/>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D21210-02CC-469C-9542-030F8C83098B}">
      <dsp:nvSpPr>
        <dsp:cNvPr id="0" name=""/>
        <dsp:cNvSpPr/>
      </dsp:nvSpPr>
      <dsp:spPr>
        <a:xfrm>
          <a:off x="2484825" y="3571527"/>
          <a:ext cx="437916" cy="195650"/>
        </a:xfrm>
        <a:custGeom>
          <a:avLst/>
          <a:gdLst/>
          <a:ahLst/>
          <a:cxnLst/>
          <a:rect l="0" t="0" r="0" b="0"/>
          <a:pathLst>
            <a:path>
              <a:moveTo>
                <a:pt x="0" y="0"/>
              </a:moveTo>
              <a:lnTo>
                <a:pt x="0" y="116637"/>
              </a:lnTo>
              <a:lnTo>
                <a:pt x="437916" y="116637"/>
              </a:lnTo>
              <a:lnTo>
                <a:pt x="437916" y="19565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9505B5-9509-4CCF-8C53-46A728FE4F25}">
      <dsp:nvSpPr>
        <dsp:cNvPr id="0" name=""/>
        <dsp:cNvSpPr/>
      </dsp:nvSpPr>
      <dsp:spPr>
        <a:xfrm>
          <a:off x="2045287" y="3571527"/>
          <a:ext cx="439538" cy="195650"/>
        </a:xfrm>
        <a:custGeom>
          <a:avLst/>
          <a:gdLst/>
          <a:ahLst/>
          <a:cxnLst/>
          <a:rect l="0" t="0" r="0" b="0"/>
          <a:pathLst>
            <a:path>
              <a:moveTo>
                <a:pt x="439538" y="0"/>
              </a:moveTo>
              <a:lnTo>
                <a:pt x="439538" y="116637"/>
              </a:lnTo>
              <a:lnTo>
                <a:pt x="0" y="116637"/>
              </a:lnTo>
              <a:lnTo>
                <a:pt x="0" y="19565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19F6CA-C660-4861-BCA7-F7FDF184EDFD}">
      <dsp:nvSpPr>
        <dsp:cNvPr id="0" name=""/>
        <dsp:cNvSpPr/>
      </dsp:nvSpPr>
      <dsp:spPr>
        <a:xfrm>
          <a:off x="1547308" y="340326"/>
          <a:ext cx="514277" cy="3061888"/>
        </a:xfrm>
        <a:custGeom>
          <a:avLst/>
          <a:gdLst/>
          <a:ahLst/>
          <a:cxnLst/>
          <a:rect l="0" t="0" r="0" b="0"/>
          <a:pathLst>
            <a:path>
              <a:moveTo>
                <a:pt x="0" y="0"/>
              </a:moveTo>
              <a:lnTo>
                <a:pt x="0" y="3061888"/>
              </a:lnTo>
              <a:lnTo>
                <a:pt x="514277" y="3061888"/>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3BC7F3-4927-456E-B8D1-548FC9E72E8E}">
      <dsp:nvSpPr>
        <dsp:cNvPr id="0" name=""/>
        <dsp:cNvSpPr/>
      </dsp:nvSpPr>
      <dsp:spPr>
        <a:xfrm>
          <a:off x="3867153" y="2494223"/>
          <a:ext cx="1885646" cy="195650"/>
        </a:xfrm>
        <a:custGeom>
          <a:avLst/>
          <a:gdLst/>
          <a:ahLst/>
          <a:cxnLst/>
          <a:rect l="0" t="0" r="0" b="0"/>
          <a:pathLst>
            <a:path>
              <a:moveTo>
                <a:pt x="0" y="0"/>
              </a:moveTo>
              <a:lnTo>
                <a:pt x="0" y="116637"/>
              </a:lnTo>
              <a:lnTo>
                <a:pt x="1885646" y="116637"/>
              </a:lnTo>
              <a:lnTo>
                <a:pt x="1885646" y="19565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ED9CAE-2A94-4C52-BDD0-2A077940ADFA}">
      <dsp:nvSpPr>
        <dsp:cNvPr id="0" name=""/>
        <dsp:cNvSpPr/>
      </dsp:nvSpPr>
      <dsp:spPr>
        <a:xfrm>
          <a:off x="3867153" y="2494223"/>
          <a:ext cx="1008192" cy="195650"/>
        </a:xfrm>
        <a:custGeom>
          <a:avLst/>
          <a:gdLst/>
          <a:ahLst/>
          <a:cxnLst/>
          <a:rect l="0" t="0" r="0" b="0"/>
          <a:pathLst>
            <a:path>
              <a:moveTo>
                <a:pt x="0" y="0"/>
              </a:moveTo>
              <a:lnTo>
                <a:pt x="0" y="116637"/>
              </a:lnTo>
              <a:lnTo>
                <a:pt x="1008192" y="116637"/>
              </a:lnTo>
              <a:lnTo>
                <a:pt x="1008192" y="19565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E8EDA8-8F46-40C1-8A9C-EC2E4C6ECA6D}">
      <dsp:nvSpPr>
        <dsp:cNvPr id="0" name=""/>
        <dsp:cNvSpPr/>
      </dsp:nvSpPr>
      <dsp:spPr>
        <a:xfrm>
          <a:off x="3867153" y="2494223"/>
          <a:ext cx="103664" cy="195650"/>
        </a:xfrm>
        <a:custGeom>
          <a:avLst/>
          <a:gdLst/>
          <a:ahLst/>
          <a:cxnLst/>
          <a:rect l="0" t="0" r="0" b="0"/>
          <a:pathLst>
            <a:path>
              <a:moveTo>
                <a:pt x="0" y="0"/>
              </a:moveTo>
              <a:lnTo>
                <a:pt x="0" y="116637"/>
              </a:lnTo>
              <a:lnTo>
                <a:pt x="103664" y="116637"/>
              </a:lnTo>
              <a:lnTo>
                <a:pt x="103664" y="19565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444F55-A721-4A33-A932-B5CD5BF8CB22}">
      <dsp:nvSpPr>
        <dsp:cNvPr id="0" name=""/>
        <dsp:cNvSpPr/>
      </dsp:nvSpPr>
      <dsp:spPr>
        <a:xfrm>
          <a:off x="3008954" y="2494223"/>
          <a:ext cx="858198" cy="195650"/>
        </a:xfrm>
        <a:custGeom>
          <a:avLst/>
          <a:gdLst/>
          <a:ahLst/>
          <a:cxnLst/>
          <a:rect l="0" t="0" r="0" b="0"/>
          <a:pathLst>
            <a:path>
              <a:moveTo>
                <a:pt x="858198" y="0"/>
              </a:moveTo>
              <a:lnTo>
                <a:pt x="858198" y="116637"/>
              </a:lnTo>
              <a:lnTo>
                <a:pt x="0" y="116637"/>
              </a:lnTo>
              <a:lnTo>
                <a:pt x="0" y="19565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917F62-8FF8-4BA1-9877-DA77840FE3E7}">
      <dsp:nvSpPr>
        <dsp:cNvPr id="0" name=""/>
        <dsp:cNvSpPr/>
      </dsp:nvSpPr>
      <dsp:spPr>
        <a:xfrm>
          <a:off x="2014558" y="2494223"/>
          <a:ext cx="1852595" cy="195650"/>
        </a:xfrm>
        <a:custGeom>
          <a:avLst/>
          <a:gdLst/>
          <a:ahLst/>
          <a:cxnLst/>
          <a:rect l="0" t="0" r="0" b="0"/>
          <a:pathLst>
            <a:path>
              <a:moveTo>
                <a:pt x="1852595" y="0"/>
              </a:moveTo>
              <a:lnTo>
                <a:pt x="1852595" y="116637"/>
              </a:lnTo>
              <a:lnTo>
                <a:pt x="0" y="116637"/>
              </a:lnTo>
              <a:lnTo>
                <a:pt x="0" y="19565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58DC598-A7F5-488D-82C8-84726701F3F8}">
      <dsp:nvSpPr>
        <dsp:cNvPr id="0" name=""/>
        <dsp:cNvSpPr/>
      </dsp:nvSpPr>
      <dsp:spPr>
        <a:xfrm>
          <a:off x="1547308" y="340326"/>
          <a:ext cx="1992832" cy="1984583"/>
        </a:xfrm>
        <a:custGeom>
          <a:avLst/>
          <a:gdLst/>
          <a:ahLst/>
          <a:cxnLst/>
          <a:rect l="0" t="0" r="0" b="0"/>
          <a:pathLst>
            <a:path>
              <a:moveTo>
                <a:pt x="0" y="0"/>
              </a:moveTo>
              <a:lnTo>
                <a:pt x="0" y="1984583"/>
              </a:lnTo>
              <a:lnTo>
                <a:pt x="1992832" y="1984583"/>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F6F6BB-F306-43B5-8F10-6FD4A036D7B3}">
      <dsp:nvSpPr>
        <dsp:cNvPr id="0" name=""/>
        <dsp:cNvSpPr/>
      </dsp:nvSpPr>
      <dsp:spPr>
        <a:xfrm>
          <a:off x="5195298" y="1412529"/>
          <a:ext cx="3213791" cy="195650"/>
        </a:xfrm>
        <a:custGeom>
          <a:avLst/>
          <a:gdLst/>
          <a:ahLst/>
          <a:cxnLst/>
          <a:rect l="0" t="0" r="0" b="0"/>
          <a:pathLst>
            <a:path>
              <a:moveTo>
                <a:pt x="0" y="0"/>
              </a:moveTo>
              <a:lnTo>
                <a:pt x="0" y="116637"/>
              </a:lnTo>
              <a:lnTo>
                <a:pt x="3213791" y="116637"/>
              </a:lnTo>
              <a:lnTo>
                <a:pt x="3213791" y="19565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A99A9C-F773-4E43-B28A-A27522570A5D}">
      <dsp:nvSpPr>
        <dsp:cNvPr id="0" name=""/>
        <dsp:cNvSpPr/>
      </dsp:nvSpPr>
      <dsp:spPr>
        <a:xfrm>
          <a:off x="5195298" y="1412529"/>
          <a:ext cx="2181577" cy="195650"/>
        </a:xfrm>
        <a:custGeom>
          <a:avLst/>
          <a:gdLst/>
          <a:ahLst/>
          <a:cxnLst/>
          <a:rect l="0" t="0" r="0" b="0"/>
          <a:pathLst>
            <a:path>
              <a:moveTo>
                <a:pt x="0" y="0"/>
              </a:moveTo>
              <a:lnTo>
                <a:pt x="0" y="116637"/>
              </a:lnTo>
              <a:lnTo>
                <a:pt x="2181577" y="116637"/>
              </a:lnTo>
              <a:lnTo>
                <a:pt x="2181577" y="19565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51E829-EEA0-4F0B-9A43-193D43362447}">
      <dsp:nvSpPr>
        <dsp:cNvPr id="0" name=""/>
        <dsp:cNvSpPr/>
      </dsp:nvSpPr>
      <dsp:spPr>
        <a:xfrm>
          <a:off x="5195298" y="1412529"/>
          <a:ext cx="1183475" cy="195650"/>
        </a:xfrm>
        <a:custGeom>
          <a:avLst/>
          <a:gdLst/>
          <a:ahLst/>
          <a:cxnLst/>
          <a:rect l="0" t="0" r="0" b="0"/>
          <a:pathLst>
            <a:path>
              <a:moveTo>
                <a:pt x="0" y="0"/>
              </a:moveTo>
              <a:lnTo>
                <a:pt x="0" y="116637"/>
              </a:lnTo>
              <a:lnTo>
                <a:pt x="1183475" y="116637"/>
              </a:lnTo>
              <a:lnTo>
                <a:pt x="1183475" y="19565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C90600-1425-491E-8170-113321895025}">
      <dsp:nvSpPr>
        <dsp:cNvPr id="0" name=""/>
        <dsp:cNvSpPr/>
      </dsp:nvSpPr>
      <dsp:spPr>
        <a:xfrm>
          <a:off x="5195298" y="1412529"/>
          <a:ext cx="306021" cy="195650"/>
        </a:xfrm>
        <a:custGeom>
          <a:avLst/>
          <a:gdLst/>
          <a:ahLst/>
          <a:cxnLst/>
          <a:rect l="0" t="0" r="0" b="0"/>
          <a:pathLst>
            <a:path>
              <a:moveTo>
                <a:pt x="0" y="0"/>
              </a:moveTo>
              <a:lnTo>
                <a:pt x="0" y="116637"/>
              </a:lnTo>
              <a:lnTo>
                <a:pt x="306021" y="116637"/>
              </a:lnTo>
              <a:lnTo>
                <a:pt x="306021" y="19565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78C4ED-9819-4B50-8CE3-625DC68EB113}">
      <dsp:nvSpPr>
        <dsp:cNvPr id="0" name=""/>
        <dsp:cNvSpPr/>
      </dsp:nvSpPr>
      <dsp:spPr>
        <a:xfrm>
          <a:off x="4623865" y="1412529"/>
          <a:ext cx="571433" cy="195650"/>
        </a:xfrm>
        <a:custGeom>
          <a:avLst/>
          <a:gdLst/>
          <a:ahLst/>
          <a:cxnLst/>
          <a:rect l="0" t="0" r="0" b="0"/>
          <a:pathLst>
            <a:path>
              <a:moveTo>
                <a:pt x="571433" y="0"/>
              </a:moveTo>
              <a:lnTo>
                <a:pt x="571433" y="116637"/>
              </a:lnTo>
              <a:lnTo>
                <a:pt x="0" y="116637"/>
              </a:lnTo>
              <a:lnTo>
                <a:pt x="0" y="19565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EB005E-A168-487C-9117-601AC88299F8}">
      <dsp:nvSpPr>
        <dsp:cNvPr id="0" name=""/>
        <dsp:cNvSpPr/>
      </dsp:nvSpPr>
      <dsp:spPr>
        <a:xfrm>
          <a:off x="3736416" y="1412529"/>
          <a:ext cx="1458882" cy="195650"/>
        </a:xfrm>
        <a:custGeom>
          <a:avLst/>
          <a:gdLst/>
          <a:ahLst/>
          <a:cxnLst/>
          <a:rect l="0" t="0" r="0" b="0"/>
          <a:pathLst>
            <a:path>
              <a:moveTo>
                <a:pt x="1458882" y="0"/>
              </a:moveTo>
              <a:lnTo>
                <a:pt x="1458882" y="116637"/>
              </a:lnTo>
              <a:lnTo>
                <a:pt x="0" y="116637"/>
              </a:lnTo>
              <a:lnTo>
                <a:pt x="0" y="19565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2F62EA-5C11-4A60-B0C1-DE0129F99A75}">
      <dsp:nvSpPr>
        <dsp:cNvPr id="0" name=""/>
        <dsp:cNvSpPr/>
      </dsp:nvSpPr>
      <dsp:spPr>
        <a:xfrm>
          <a:off x="2858961" y="1412529"/>
          <a:ext cx="2336337" cy="195650"/>
        </a:xfrm>
        <a:custGeom>
          <a:avLst/>
          <a:gdLst/>
          <a:ahLst/>
          <a:cxnLst/>
          <a:rect l="0" t="0" r="0" b="0"/>
          <a:pathLst>
            <a:path>
              <a:moveTo>
                <a:pt x="2336337" y="0"/>
              </a:moveTo>
              <a:lnTo>
                <a:pt x="2336337" y="116637"/>
              </a:lnTo>
              <a:lnTo>
                <a:pt x="0" y="116637"/>
              </a:lnTo>
              <a:lnTo>
                <a:pt x="0" y="19565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A93291-CB6E-44B0-85C2-47C24B4A5B7F}">
      <dsp:nvSpPr>
        <dsp:cNvPr id="0" name=""/>
        <dsp:cNvSpPr/>
      </dsp:nvSpPr>
      <dsp:spPr>
        <a:xfrm>
          <a:off x="1981507" y="1412529"/>
          <a:ext cx="3213791" cy="195650"/>
        </a:xfrm>
        <a:custGeom>
          <a:avLst/>
          <a:gdLst/>
          <a:ahLst/>
          <a:cxnLst/>
          <a:rect l="0" t="0" r="0" b="0"/>
          <a:pathLst>
            <a:path>
              <a:moveTo>
                <a:pt x="3213791" y="0"/>
              </a:moveTo>
              <a:lnTo>
                <a:pt x="3213791" y="116637"/>
              </a:lnTo>
              <a:lnTo>
                <a:pt x="0" y="116637"/>
              </a:lnTo>
              <a:lnTo>
                <a:pt x="0" y="195650"/>
              </a:lnTo>
            </a:path>
          </a:pathLst>
        </a:custGeom>
        <a:no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A4A331-CD57-415C-B53D-6B34AA192690}">
      <dsp:nvSpPr>
        <dsp:cNvPr id="0" name=""/>
        <dsp:cNvSpPr/>
      </dsp:nvSpPr>
      <dsp:spPr>
        <a:xfrm>
          <a:off x="1547308" y="340326"/>
          <a:ext cx="3320977" cy="902890"/>
        </a:xfrm>
        <a:custGeom>
          <a:avLst/>
          <a:gdLst/>
          <a:ahLst/>
          <a:cxnLst/>
          <a:rect l="0" t="0" r="0" b="0"/>
          <a:pathLst>
            <a:path>
              <a:moveTo>
                <a:pt x="0" y="0"/>
              </a:moveTo>
              <a:lnTo>
                <a:pt x="0" y="902890"/>
              </a:lnTo>
              <a:lnTo>
                <a:pt x="3320977" y="902890"/>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0B8A8A-161B-4349-8385-C3F77BF57547}">
      <dsp:nvSpPr>
        <dsp:cNvPr id="0" name=""/>
        <dsp:cNvSpPr/>
      </dsp:nvSpPr>
      <dsp:spPr>
        <a:xfrm>
          <a:off x="1220295" y="1700"/>
          <a:ext cx="654026" cy="338625"/>
        </a:xfrm>
        <a:prstGeom prst="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47784" numCol="1" spcCol="1270" anchor="ctr" anchorCtr="0">
          <a:noAutofit/>
        </a:bodyPr>
        <a:lstStyle/>
        <a:p>
          <a:pPr lvl="0" algn="ctr" defTabSz="488950">
            <a:lnSpc>
              <a:spcPct val="90000"/>
            </a:lnSpc>
            <a:spcBef>
              <a:spcPct val="0"/>
            </a:spcBef>
            <a:spcAft>
              <a:spcPct val="35000"/>
            </a:spcAft>
          </a:pPr>
          <a:r>
            <a:rPr lang="en-US" sz="1100" b="1" kern="1200" dirty="0"/>
            <a:t>Co-chairs</a:t>
          </a:r>
        </a:p>
      </dsp:txBody>
      <dsp:txXfrm>
        <a:off x="1220295" y="1700"/>
        <a:ext cx="654026" cy="338625"/>
      </dsp:txXfrm>
    </dsp:sp>
    <dsp:sp modelId="{C200E380-97A1-4E85-AF07-CE1000B5E62C}">
      <dsp:nvSpPr>
        <dsp:cNvPr id="0" name=""/>
        <dsp:cNvSpPr/>
      </dsp:nvSpPr>
      <dsp:spPr>
        <a:xfrm>
          <a:off x="1859203" y="238592"/>
          <a:ext cx="485761" cy="120176"/>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780" tIns="4445" rIns="17780" bIns="4445" numCol="1" spcCol="1270" anchor="ctr" anchorCtr="0">
          <a:noAutofit/>
        </a:bodyPr>
        <a:lstStyle/>
        <a:p>
          <a:pPr lvl="0" algn="r" defTabSz="311150">
            <a:lnSpc>
              <a:spcPct val="90000"/>
            </a:lnSpc>
            <a:spcBef>
              <a:spcPct val="0"/>
            </a:spcBef>
            <a:spcAft>
              <a:spcPct val="35000"/>
            </a:spcAft>
          </a:pPr>
          <a:r>
            <a:rPr lang="en-US" sz="700" b="1" kern="1200" dirty="0"/>
            <a:t>Anesthesia</a:t>
          </a:r>
        </a:p>
      </dsp:txBody>
      <dsp:txXfrm>
        <a:off x="1859203" y="238592"/>
        <a:ext cx="485761" cy="120176"/>
      </dsp:txXfrm>
    </dsp:sp>
    <dsp:sp modelId="{120A5784-BA42-4526-B14E-35E2A2505F6C}">
      <dsp:nvSpPr>
        <dsp:cNvPr id="0" name=""/>
        <dsp:cNvSpPr/>
      </dsp:nvSpPr>
      <dsp:spPr>
        <a:xfrm>
          <a:off x="4868285" y="1073904"/>
          <a:ext cx="654026" cy="338625"/>
        </a:xfrm>
        <a:prstGeom prst="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47784" numCol="1" spcCol="1270" anchor="ctr" anchorCtr="0">
          <a:noAutofit/>
        </a:bodyPr>
        <a:lstStyle/>
        <a:p>
          <a:pPr lvl="0" algn="ctr" defTabSz="488950">
            <a:lnSpc>
              <a:spcPct val="90000"/>
            </a:lnSpc>
            <a:spcBef>
              <a:spcPct val="0"/>
            </a:spcBef>
            <a:spcAft>
              <a:spcPct val="35000"/>
            </a:spcAft>
          </a:pPr>
          <a:r>
            <a:rPr lang="en-US" sz="1100" b="1" kern="1200" dirty="0"/>
            <a:t>Clinical</a:t>
          </a:r>
        </a:p>
      </dsp:txBody>
      <dsp:txXfrm>
        <a:off x="4868285" y="1073904"/>
        <a:ext cx="654026" cy="338625"/>
      </dsp:txXfrm>
    </dsp:sp>
    <dsp:sp modelId="{E6BB1509-D63A-4B7C-9962-EFAED50FDEB4}">
      <dsp:nvSpPr>
        <dsp:cNvPr id="0" name=""/>
        <dsp:cNvSpPr/>
      </dsp:nvSpPr>
      <dsp:spPr>
        <a:xfrm>
          <a:off x="8968735" y="423778"/>
          <a:ext cx="588623" cy="112875"/>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780" tIns="4445" rIns="17780" bIns="4445" numCol="1" spcCol="1270" anchor="ctr" anchorCtr="0">
          <a:noAutofit/>
        </a:bodyPr>
        <a:lstStyle/>
        <a:p>
          <a:pPr lvl="0" algn="r" defTabSz="311150">
            <a:lnSpc>
              <a:spcPct val="90000"/>
            </a:lnSpc>
            <a:spcBef>
              <a:spcPct val="0"/>
            </a:spcBef>
            <a:spcAft>
              <a:spcPct val="35000"/>
            </a:spcAft>
          </a:pPr>
          <a:endParaRPr lang="en-US" sz="700" b="1" kern="1200"/>
        </a:p>
      </dsp:txBody>
      <dsp:txXfrm>
        <a:off x="8968735" y="423778"/>
        <a:ext cx="588623" cy="112875"/>
      </dsp:txXfrm>
    </dsp:sp>
    <dsp:sp modelId="{A118DF1D-89E7-4B0D-A3E0-3DA6E0E1E770}">
      <dsp:nvSpPr>
        <dsp:cNvPr id="0" name=""/>
        <dsp:cNvSpPr/>
      </dsp:nvSpPr>
      <dsp:spPr>
        <a:xfrm>
          <a:off x="1654493" y="1608180"/>
          <a:ext cx="654026" cy="338625"/>
        </a:xfrm>
        <a:prstGeom prst="rect">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47784" numCol="1" spcCol="1270" anchor="ctr" anchorCtr="0">
          <a:noAutofit/>
        </a:bodyPr>
        <a:lstStyle/>
        <a:p>
          <a:pPr lvl="0" algn="ctr" defTabSz="444500">
            <a:lnSpc>
              <a:spcPct val="90000"/>
            </a:lnSpc>
            <a:spcBef>
              <a:spcPct val="0"/>
            </a:spcBef>
            <a:spcAft>
              <a:spcPct val="35000"/>
            </a:spcAft>
          </a:pPr>
          <a:r>
            <a:rPr lang="en-US" sz="1000" b="1" kern="1200" dirty="0"/>
            <a:t> System</a:t>
          </a:r>
        </a:p>
      </dsp:txBody>
      <dsp:txXfrm>
        <a:off x="1654493" y="1608180"/>
        <a:ext cx="654026" cy="338625"/>
      </dsp:txXfrm>
    </dsp:sp>
    <dsp:sp modelId="{7F556030-8043-4A21-B087-EEFAD476F124}">
      <dsp:nvSpPr>
        <dsp:cNvPr id="0" name=""/>
        <dsp:cNvSpPr/>
      </dsp:nvSpPr>
      <dsp:spPr>
        <a:xfrm>
          <a:off x="1785299" y="1871556"/>
          <a:ext cx="588623" cy="112875"/>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780" tIns="4445" rIns="17780" bIns="4445" numCol="1" spcCol="1270" anchor="ctr" anchorCtr="0">
          <a:noAutofit/>
        </a:bodyPr>
        <a:lstStyle/>
        <a:p>
          <a:pPr lvl="0" algn="r" defTabSz="311150">
            <a:lnSpc>
              <a:spcPct val="90000"/>
            </a:lnSpc>
            <a:spcBef>
              <a:spcPct val="0"/>
            </a:spcBef>
            <a:spcAft>
              <a:spcPct val="35000"/>
            </a:spcAft>
          </a:pPr>
          <a:r>
            <a:rPr lang="en-US" sz="700" b="1" kern="1200" dirty="0"/>
            <a:t>CMO</a:t>
          </a:r>
        </a:p>
      </dsp:txBody>
      <dsp:txXfrm>
        <a:off x="1785299" y="1871556"/>
        <a:ext cx="588623" cy="112875"/>
      </dsp:txXfrm>
    </dsp:sp>
    <dsp:sp modelId="{62D24FED-FF5A-454C-AD8D-442843B0E193}">
      <dsp:nvSpPr>
        <dsp:cNvPr id="0" name=""/>
        <dsp:cNvSpPr/>
      </dsp:nvSpPr>
      <dsp:spPr>
        <a:xfrm>
          <a:off x="2531948" y="1608180"/>
          <a:ext cx="654026" cy="338625"/>
        </a:xfrm>
        <a:prstGeom prst="rect">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47784" numCol="1" spcCol="1270" anchor="ctr" anchorCtr="0">
          <a:noAutofit/>
        </a:bodyPr>
        <a:lstStyle/>
        <a:p>
          <a:pPr lvl="0" algn="ctr" defTabSz="444500">
            <a:lnSpc>
              <a:spcPct val="90000"/>
            </a:lnSpc>
            <a:spcBef>
              <a:spcPct val="0"/>
            </a:spcBef>
            <a:spcAft>
              <a:spcPct val="35000"/>
            </a:spcAft>
          </a:pPr>
          <a:r>
            <a:rPr lang="en-US" sz="1000" b="1" kern="1200"/>
            <a:t>Surgery</a:t>
          </a:r>
        </a:p>
      </dsp:txBody>
      <dsp:txXfrm>
        <a:off x="2531948" y="1608180"/>
        <a:ext cx="654026" cy="338625"/>
      </dsp:txXfrm>
    </dsp:sp>
    <dsp:sp modelId="{A4478842-8570-4769-A231-5B0376F3EE14}">
      <dsp:nvSpPr>
        <dsp:cNvPr id="0" name=""/>
        <dsp:cNvSpPr/>
      </dsp:nvSpPr>
      <dsp:spPr>
        <a:xfrm>
          <a:off x="2662753" y="1871556"/>
          <a:ext cx="588623" cy="112875"/>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780" tIns="4445" rIns="17780" bIns="4445" numCol="1" spcCol="1270" anchor="ctr" anchorCtr="0">
          <a:noAutofit/>
        </a:bodyPr>
        <a:lstStyle/>
        <a:p>
          <a:pPr lvl="0" algn="r" defTabSz="311150">
            <a:lnSpc>
              <a:spcPct val="90000"/>
            </a:lnSpc>
            <a:spcBef>
              <a:spcPct val="0"/>
            </a:spcBef>
            <a:spcAft>
              <a:spcPct val="35000"/>
            </a:spcAft>
          </a:pPr>
          <a:r>
            <a:rPr lang="en-US" sz="700" b="1" kern="1200" dirty="0"/>
            <a:t>MD</a:t>
          </a:r>
        </a:p>
      </dsp:txBody>
      <dsp:txXfrm>
        <a:off x="2662753" y="1871556"/>
        <a:ext cx="588623" cy="112875"/>
      </dsp:txXfrm>
    </dsp:sp>
    <dsp:sp modelId="{EECEED75-8BC9-4FB5-9DF8-9313A0213C8C}">
      <dsp:nvSpPr>
        <dsp:cNvPr id="0" name=""/>
        <dsp:cNvSpPr/>
      </dsp:nvSpPr>
      <dsp:spPr>
        <a:xfrm>
          <a:off x="3409402" y="1608180"/>
          <a:ext cx="654026" cy="338625"/>
        </a:xfrm>
        <a:prstGeom prst="rect">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47784" numCol="1" spcCol="1270" anchor="ctr" anchorCtr="0">
          <a:noAutofit/>
        </a:bodyPr>
        <a:lstStyle/>
        <a:p>
          <a:pPr lvl="0" algn="ctr" defTabSz="444500">
            <a:lnSpc>
              <a:spcPct val="90000"/>
            </a:lnSpc>
            <a:spcBef>
              <a:spcPct val="0"/>
            </a:spcBef>
            <a:spcAft>
              <a:spcPct val="35000"/>
            </a:spcAft>
          </a:pPr>
          <a:r>
            <a:rPr lang="en-US" sz="1000" b="1" kern="1200"/>
            <a:t>ED</a:t>
          </a:r>
        </a:p>
      </dsp:txBody>
      <dsp:txXfrm>
        <a:off x="3409402" y="1608180"/>
        <a:ext cx="654026" cy="338625"/>
      </dsp:txXfrm>
    </dsp:sp>
    <dsp:sp modelId="{6ACD8F79-E26C-49D6-B16D-FA36FB739FB8}">
      <dsp:nvSpPr>
        <dsp:cNvPr id="0" name=""/>
        <dsp:cNvSpPr/>
      </dsp:nvSpPr>
      <dsp:spPr>
        <a:xfrm>
          <a:off x="3537582" y="1867672"/>
          <a:ext cx="608613" cy="135375"/>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5080" rIns="20320" bIns="5080" numCol="1" spcCol="1270" anchor="ctr" anchorCtr="0">
          <a:noAutofit/>
        </a:bodyPr>
        <a:lstStyle/>
        <a:p>
          <a:pPr lvl="0" algn="r" defTabSz="355600">
            <a:lnSpc>
              <a:spcPct val="90000"/>
            </a:lnSpc>
            <a:spcBef>
              <a:spcPct val="0"/>
            </a:spcBef>
            <a:spcAft>
              <a:spcPct val="35000"/>
            </a:spcAft>
          </a:pPr>
          <a:r>
            <a:rPr lang="en-US" sz="800" b="1" kern="1200" dirty="0"/>
            <a:t>MD</a:t>
          </a:r>
        </a:p>
      </dsp:txBody>
      <dsp:txXfrm>
        <a:off x="3537582" y="1867672"/>
        <a:ext cx="608613" cy="135375"/>
      </dsp:txXfrm>
    </dsp:sp>
    <dsp:sp modelId="{BE4FA571-2659-4FD6-9410-2DC3D5296D7E}">
      <dsp:nvSpPr>
        <dsp:cNvPr id="0" name=""/>
        <dsp:cNvSpPr/>
      </dsp:nvSpPr>
      <dsp:spPr>
        <a:xfrm>
          <a:off x="4296852" y="1608180"/>
          <a:ext cx="654026" cy="338625"/>
        </a:xfrm>
        <a:prstGeom prst="rect">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47784" numCol="1" spcCol="1270" anchor="ctr" anchorCtr="0">
          <a:noAutofit/>
        </a:bodyPr>
        <a:lstStyle/>
        <a:p>
          <a:pPr lvl="0" algn="ctr" defTabSz="444500">
            <a:lnSpc>
              <a:spcPct val="90000"/>
            </a:lnSpc>
            <a:spcBef>
              <a:spcPct val="0"/>
            </a:spcBef>
            <a:spcAft>
              <a:spcPct val="35000"/>
            </a:spcAft>
          </a:pPr>
          <a:r>
            <a:rPr lang="en-US" sz="1000" b="1" kern="1200"/>
            <a:t>Outpatient Medicine</a:t>
          </a:r>
        </a:p>
      </dsp:txBody>
      <dsp:txXfrm>
        <a:off x="4296852" y="1608180"/>
        <a:ext cx="654026" cy="338625"/>
      </dsp:txXfrm>
    </dsp:sp>
    <dsp:sp modelId="{5AA90BC4-D16F-449B-81A3-F2AF573BBE3C}">
      <dsp:nvSpPr>
        <dsp:cNvPr id="0" name=""/>
        <dsp:cNvSpPr/>
      </dsp:nvSpPr>
      <dsp:spPr>
        <a:xfrm>
          <a:off x="4419999" y="1886868"/>
          <a:ext cx="588623" cy="112875"/>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780" tIns="4445" rIns="17780" bIns="4445" numCol="1" spcCol="1270" anchor="ctr" anchorCtr="0">
          <a:noAutofit/>
        </a:bodyPr>
        <a:lstStyle/>
        <a:p>
          <a:pPr lvl="0" algn="r" defTabSz="311150">
            <a:lnSpc>
              <a:spcPct val="90000"/>
            </a:lnSpc>
            <a:spcBef>
              <a:spcPct val="0"/>
            </a:spcBef>
            <a:spcAft>
              <a:spcPct val="35000"/>
            </a:spcAft>
          </a:pPr>
          <a:r>
            <a:rPr lang="en-US" sz="700" b="1" kern="1200" dirty="0"/>
            <a:t>MD</a:t>
          </a:r>
        </a:p>
      </dsp:txBody>
      <dsp:txXfrm>
        <a:off x="4419999" y="1886868"/>
        <a:ext cx="588623" cy="112875"/>
      </dsp:txXfrm>
    </dsp:sp>
    <dsp:sp modelId="{796AE6E7-6A14-4F06-8E41-A26711614287}">
      <dsp:nvSpPr>
        <dsp:cNvPr id="0" name=""/>
        <dsp:cNvSpPr/>
      </dsp:nvSpPr>
      <dsp:spPr>
        <a:xfrm>
          <a:off x="5174306" y="1608180"/>
          <a:ext cx="654026" cy="338625"/>
        </a:xfrm>
        <a:prstGeom prst="rect">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47784" numCol="1" spcCol="1270" anchor="ctr" anchorCtr="0">
          <a:noAutofit/>
        </a:bodyPr>
        <a:lstStyle/>
        <a:p>
          <a:pPr lvl="0" algn="ctr" defTabSz="444500">
            <a:lnSpc>
              <a:spcPct val="90000"/>
            </a:lnSpc>
            <a:spcBef>
              <a:spcPct val="0"/>
            </a:spcBef>
            <a:spcAft>
              <a:spcPct val="35000"/>
            </a:spcAft>
          </a:pPr>
          <a:r>
            <a:rPr lang="en-US" sz="1000" b="1" kern="1200" dirty="0"/>
            <a:t>Hospital Medicine</a:t>
          </a:r>
        </a:p>
      </dsp:txBody>
      <dsp:txXfrm>
        <a:off x="5174306" y="1608180"/>
        <a:ext cx="654026" cy="338625"/>
      </dsp:txXfrm>
    </dsp:sp>
    <dsp:sp modelId="{EE4D9D63-E9F9-413F-93B3-6BF22FEFE7C6}">
      <dsp:nvSpPr>
        <dsp:cNvPr id="0" name=""/>
        <dsp:cNvSpPr/>
      </dsp:nvSpPr>
      <dsp:spPr>
        <a:xfrm>
          <a:off x="5305112" y="1893657"/>
          <a:ext cx="588623" cy="112875"/>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780" tIns="4445" rIns="17780" bIns="4445" numCol="1" spcCol="1270" anchor="ctr" anchorCtr="0">
          <a:noAutofit/>
        </a:bodyPr>
        <a:lstStyle/>
        <a:p>
          <a:pPr lvl="0" algn="r" defTabSz="311150">
            <a:lnSpc>
              <a:spcPct val="90000"/>
            </a:lnSpc>
            <a:spcBef>
              <a:spcPct val="0"/>
            </a:spcBef>
            <a:spcAft>
              <a:spcPct val="35000"/>
            </a:spcAft>
          </a:pPr>
          <a:r>
            <a:rPr lang="en-US" sz="700" b="1" kern="1200" dirty="0"/>
            <a:t> CMO</a:t>
          </a:r>
        </a:p>
      </dsp:txBody>
      <dsp:txXfrm>
        <a:off x="5305112" y="1893657"/>
        <a:ext cx="588623" cy="112875"/>
      </dsp:txXfrm>
    </dsp:sp>
    <dsp:sp modelId="{00FB8460-4EFD-4CC5-B8AD-F54B355B0E1B}">
      <dsp:nvSpPr>
        <dsp:cNvPr id="0" name=""/>
        <dsp:cNvSpPr/>
      </dsp:nvSpPr>
      <dsp:spPr>
        <a:xfrm>
          <a:off x="6051761" y="1608180"/>
          <a:ext cx="654026" cy="338625"/>
        </a:xfrm>
        <a:prstGeom prst="rect">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47784" numCol="1" spcCol="1270" anchor="ctr" anchorCtr="0">
          <a:noAutofit/>
        </a:bodyPr>
        <a:lstStyle/>
        <a:p>
          <a:pPr lvl="0" algn="ctr" defTabSz="444500">
            <a:lnSpc>
              <a:spcPct val="90000"/>
            </a:lnSpc>
            <a:spcBef>
              <a:spcPct val="0"/>
            </a:spcBef>
            <a:spcAft>
              <a:spcPct val="35000"/>
            </a:spcAft>
          </a:pPr>
          <a:r>
            <a:rPr lang="en-US" sz="1000" b="1" kern="1200"/>
            <a:t>Nursing</a:t>
          </a:r>
        </a:p>
      </dsp:txBody>
      <dsp:txXfrm>
        <a:off x="6051761" y="1608180"/>
        <a:ext cx="654026" cy="338625"/>
      </dsp:txXfrm>
    </dsp:sp>
    <dsp:sp modelId="{33A459BA-4965-4CCD-AD67-9D0E9E3C23EE}">
      <dsp:nvSpPr>
        <dsp:cNvPr id="0" name=""/>
        <dsp:cNvSpPr/>
      </dsp:nvSpPr>
      <dsp:spPr>
        <a:xfrm>
          <a:off x="6121694" y="1877323"/>
          <a:ext cx="710368" cy="130807"/>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780" tIns="4445" rIns="17780" bIns="4445" numCol="1" spcCol="1270" anchor="ctr" anchorCtr="0">
          <a:noAutofit/>
        </a:bodyPr>
        <a:lstStyle/>
        <a:p>
          <a:pPr lvl="0" algn="r" defTabSz="311150">
            <a:lnSpc>
              <a:spcPct val="90000"/>
            </a:lnSpc>
            <a:spcBef>
              <a:spcPct val="0"/>
            </a:spcBef>
            <a:spcAft>
              <a:spcPct val="35000"/>
            </a:spcAft>
          </a:pPr>
          <a:r>
            <a:rPr lang="en-US" sz="700" b="1" kern="1200" dirty="0"/>
            <a:t>CNO</a:t>
          </a:r>
        </a:p>
      </dsp:txBody>
      <dsp:txXfrm>
        <a:off x="6121694" y="1877323"/>
        <a:ext cx="710368" cy="130807"/>
      </dsp:txXfrm>
    </dsp:sp>
    <dsp:sp modelId="{82D1DEB2-DF13-4C06-8A1F-2D6F66B8D754}">
      <dsp:nvSpPr>
        <dsp:cNvPr id="0" name=""/>
        <dsp:cNvSpPr/>
      </dsp:nvSpPr>
      <dsp:spPr>
        <a:xfrm>
          <a:off x="6990088" y="1608180"/>
          <a:ext cx="773575" cy="338625"/>
        </a:xfrm>
        <a:prstGeom prst="rect">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47784" numCol="1" spcCol="1270" anchor="ctr" anchorCtr="0">
          <a:noAutofit/>
        </a:bodyPr>
        <a:lstStyle/>
        <a:p>
          <a:pPr lvl="0" algn="ctr" defTabSz="444500">
            <a:lnSpc>
              <a:spcPct val="90000"/>
            </a:lnSpc>
            <a:spcBef>
              <a:spcPct val="0"/>
            </a:spcBef>
            <a:spcAft>
              <a:spcPct val="35000"/>
            </a:spcAft>
          </a:pPr>
          <a:r>
            <a:rPr lang="en-US" sz="1000" b="1" kern="1200" dirty="0"/>
            <a:t>Acute Pain Service</a:t>
          </a:r>
        </a:p>
      </dsp:txBody>
      <dsp:txXfrm>
        <a:off x="6990088" y="1608180"/>
        <a:ext cx="773575" cy="338625"/>
      </dsp:txXfrm>
    </dsp:sp>
    <dsp:sp modelId="{D86E230C-E0D5-4181-B32B-D823FB452EE3}">
      <dsp:nvSpPr>
        <dsp:cNvPr id="0" name=""/>
        <dsp:cNvSpPr/>
      </dsp:nvSpPr>
      <dsp:spPr>
        <a:xfrm>
          <a:off x="7081588" y="1881436"/>
          <a:ext cx="771432" cy="139156"/>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5080" rIns="20320" bIns="5080" numCol="1" spcCol="1270" anchor="ctr" anchorCtr="0">
          <a:noAutofit/>
        </a:bodyPr>
        <a:lstStyle/>
        <a:p>
          <a:pPr lvl="0" algn="r" defTabSz="355600">
            <a:lnSpc>
              <a:spcPct val="90000"/>
            </a:lnSpc>
            <a:spcBef>
              <a:spcPct val="0"/>
            </a:spcBef>
            <a:spcAft>
              <a:spcPct val="35000"/>
            </a:spcAft>
          </a:pPr>
          <a:r>
            <a:rPr lang="en-US" sz="800" b="1" kern="1200" dirty="0"/>
            <a:t>Medical Director</a:t>
          </a:r>
        </a:p>
      </dsp:txBody>
      <dsp:txXfrm>
        <a:off x="7081588" y="1881436"/>
        <a:ext cx="771432" cy="139156"/>
      </dsp:txXfrm>
    </dsp:sp>
    <dsp:sp modelId="{CD52431A-8353-4552-8DC4-E4D4FC81205C}">
      <dsp:nvSpPr>
        <dsp:cNvPr id="0" name=""/>
        <dsp:cNvSpPr/>
      </dsp:nvSpPr>
      <dsp:spPr>
        <a:xfrm>
          <a:off x="8018722" y="1608180"/>
          <a:ext cx="780737" cy="338625"/>
        </a:xfrm>
        <a:prstGeom prst="rect">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47784" numCol="1" spcCol="1270" anchor="ctr" anchorCtr="0">
          <a:noAutofit/>
        </a:bodyPr>
        <a:lstStyle/>
        <a:p>
          <a:pPr lvl="0" algn="ctr" defTabSz="444500">
            <a:lnSpc>
              <a:spcPct val="90000"/>
            </a:lnSpc>
            <a:spcBef>
              <a:spcPct val="0"/>
            </a:spcBef>
            <a:spcAft>
              <a:spcPct val="35000"/>
            </a:spcAft>
          </a:pPr>
          <a:r>
            <a:rPr lang="en-US" sz="1000" b="1" kern="1200" dirty="0"/>
            <a:t>Trauma Psychology</a:t>
          </a:r>
        </a:p>
      </dsp:txBody>
      <dsp:txXfrm>
        <a:off x="8018722" y="1608180"/>
        <a:ext cx="780737" cy="338625"/>
      </dsp:txXfrm>
    </dsp:sp>
    <dsp:sp modelId="{D1FF8DF6-34AA-4DA1-ADD8-4DFDA7BD9080}">
      <dsp:nvSpPr>
        <dsp:cNvPr id="0" name=""/>
        <dsp:cNvSpPr/>
      </dsp:nvSpPr>
      <dsp:spPr>
        <a:xfrm>
          <a:off x="8289639" y="1902253"/>
          <a:ext cx="588623" cy="112875"/>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780" tIns="4445" rIns="17780" bIns="4445" numCol="1" spcCol="1270" anchor="ctr" anchorCtr="0">
          <a:noAutofit/>
        </a:bodyPr>
        <a:lstStyle/>
        <a:p>
          <a:pPr lvl="0" algn="r" defTabSz="311150">
            <a:lnSpc>
              <a:spcPct val="90000"/>
            </a:lnSpc>
            <a:spcBef>
              <a:spcPct val="0"/>
            </a:spcBef>
            <a:spcAft>
              <a:spcPct val="35000"/>
            </a:spcAft>
          </a:pPr>
          <a:r>
            <a:rPr lang="en-US" sz="700" b="1" kern="1200" dirty="0"/>
            <a:t>PhD</a:t>
          </a:r>
        </a:p>
      </dsp:txBody>
      <dsp:txXfrm>
        <a:off x="8289639" y="1902253"/>
        <a:ext cx="588623" cy="112875"/>
      </dsp:txXfrm>
    </dsp:sp>
    <dsp:sp modelId="{3E036986-E784-42DC-A8F8-A5597FD7E358}">
      <dsp:nvSpPr>
        <dsp:cNvPr id="0" name=""/>
        <dsp:cNvSpPr/>
      </dsp:nvSpPr>
      <dsp:spPr>
        <a:xfrm>
          <a:off x="3540140" y="2155597"/>
          <a:ext cx="654026" cy="338625"/>
        </a:xfrm>
        <a:prstGeom prst="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47784" numCol="1" spcCol="1270" anchor="ctr" anchorCtr="0">
          <a:noAutofit/>
        </a:bodyPr>
        <a:lstStyle/>
        <a:p>
          <a:pPr lvl="0" algn="ctr" defTabSz="488950">
            <a:lnSpc>
              <a:spcPct val="90000"/>
            </a:lnSpc>
            <a:spcBef>
              <a:spcPct val="0"/>
            </a:spcBef>
            <a:spcAft>
              <a:spcPct val="35000"/>
            </a:spcAft>
          </a:pPr>
          <a:r>
            <a:rPr lang="en-US" sz="1100" b="1" kern="1200" dirty="0"/>
            <a:t>Pharmacy</a:t>
          </a:r>
        </a:p>
      </dsp:txBody>
      <dsp:txXfrm>
        <a:off x="3540140" y="2155597"/>
        <a:ext cx="654026" cy="338625"/>
      </dsp:txXfrm>
    </dsp:sp>
    <dsp:sp modelId="{7B094339-E2B9-4506-A490-9720200AA945}">
      <dsp:nvSpPr>
        <dsp:cNvPr id="0" name=""/>
        <dsp:cNvSpPr/>
      </dsp:nvSpPr>
      <dsp:spPr>
        <a:xfrm>
          <a:off x="8968735" y="658275"/>
          <a:ext cx="588623" cy="112875"/>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780" tIns="4445" rIns="17780" bIns="4445" numCol="1" spcCol="1270" anchor="ctr" anchorCtr="0">
          <a:noAutofit/>
        </a:bodyPr>
        <a:lstStyle/>
        <a:p>
          <a:pPr lvl="0" algn="r" defTabSz="311150">
            <a:lnSpc>
              <a:spcPct val="90000"/>
            </a:lnSpc>
            <a:spcBef>
              <a:spcPct val="0"/>
            </a:spcBef>
            <a:spcAft>
              <a:spcPct val="35000"/>
            </a:spcAft>
          </a:pPr>
          <a:endParaRPr lang="en-US" sz="700" b="1" kern="1200"/>
        </a:p>
      </dsp:txBody>
      <dsp:txXfrm>
        <a:off x="8968735" y="658275"/>
        <a:ext cx="588623" cy="112875"/>
      </dsp:txXfrm>
    </dsp:sp>
    <dsp:sp modelId="{ACA405A6-2A94-431C-B614-7B0A1F79F011}">
      <dsp:nvSpPr>
        <dsp:cNvPr id="0" name=""/>
        <dsp:cNvSpPr/>
      </dsp:nvSpPr>
      <dsp:spPr>
        <a:xfrm>
          <a:off x="1654493" y="2689873"/>
          <a:ext cx="720128" cy="338625"/>
        </a:xfrm>
        <a:prstGeom prst="rect">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47784" numCol="1" spcCol="1270" anchor="ctr" anchorCtr="0">
          <a:noAutofit/>
        </a:bodyPr>
        <a:lstStyle/>
        <a:p>
          <a:pPr lvl="0" algn="ctr" defTabSz="444500">
            <a:lnSpc>
              <a:spcPct val="90000"/>
            </a:lnSpc>
            <a:spcBef>
              <a:spcPct val="0"/>
            </a:spcBef>
            <a:spcAft>
              <a:spcPct val="35000"/>
            </a:spcAft>
          </a:pPr>
          <a:r>
            <a:rPr lang="en-US" sz="1000" b="1" kern="1200" dirty="0"/>
            <a:t>Therapeutic Policy</a:t>
          </a:r>
        </a:p>
      </dsp:txBody>
      <dsp:txXfrm>
        <a:off x="1654493" y="2689873"/>
        <a:ext cx="720128" cy="338625"/>
      </dsp:txXfrm>
    </dsp:sp>
    <dsp:sp modelId="{81933B74-6362-4F16-8959-4DD55C3243BE}">
      <dsp:nvSpPr>
        <dsp:cNvPr id="0" name=""/>
        <dsp:cNvSpPr/>
      </dsp:nvSpPr>
      <dsp:spPr>
        <a:xfrm>
          <a:off x="1701408" y="2948510"/>
          <a:ext cx="822507" cy="122352"/>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5080" rIns="20320" bIns="5080" numCol="1" spcCol="1270" anchor="ctr" anchorCtr="0">
          <a:noAutofit/>
        </a:bodyPr>
        <a:lstStyle/>
        <a:p>
          <a:pPr lvl="0" algn="r" defTabSz="355600">
            <a:lnSpc>
              <a:spcPct val="90000"/>
            </a:lnSpc>
            <a:spcBef>
              <a:spcPct val="0"/>
            </a:spcBef>
            <a:spcAft>
              <a:spcPct val="35000"/>
            </a:spcAft>
          </a:pPr>
          <a:r>
            <a:rPr lang="en-US" sz="800" b="1" kern="1200" dirty="0"/>
            <a:t>Drug</a:t>
          </a:r>
          <a:r>
            <a:rPr lang="en-US" sz="700" b="1" kern="1200" dirty="0"/>
            <a:t> </a:t>
          </a:r>
          <a:r>
            <a:rPr lang="en-US" sz="800" b="1" kern="1200" dirty="0"/>
            <a:t>Information</a:t>
          </a:r>
          <a:r>
            <a:rPr lang="en-US" sz="700" b="1" kern="1200" dirty="0"/>
            <a:t> </a:t>
          </a:r>
        </a:p>
      </dsp:txBody>
      <dsp:txXfrm>
        <a:off x="1701408" y="2948510"/>
        <a:ext cx="822507" cy="122352"/>
      </dsp:txXfrm>
    </dsp:sp>
    <dsp:sp modelId="{41F9FABF-9385-44D9-B539-CB2928CD6621}">
      <dsp:nvSpPr>
        <dsp:cNvPr id="0" name=""/>
        <dsp:cNvSpPr/>
      </dsp:nvSpPr>
      <dsp:spPr>
        <a:xfrm>
          <a:off x="2681941" y="2689873"/>
          <a:ext cx="654026" cy="338625"/>
        </a:xfrm>
        <a:prstGeom prst="rect">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47784" numCol="1" spcCol="1270" anchor="ctr" anchorCtr="0">
          <a:noAutofit/>
        </a:bodyPr>
        <a:lstStyle/>
        <a:p>
          <a:pPr lvl="0" algn="ctr" defTabSz="444500">
            <a:lnSpc>
              <a:spcPct val="90000"/>
            </a:lnSpc>
            <a:spcBef>
              <a:spcPct val="0"/>
            </a:spcBef>
            <a:spcAft>
              <a:spcPct val="35000"/>
            </a:spcAft>
          </a:pPr>
          <a:r>
            <a:rPr lang="en-US" sz="1000" b="1" kern="1200"/>
            <a:t>EPIC</a:t>
          </a:r>
        </a:p>
      </dsp:txBody>
      <dsp:txXfrm>
        <a:off x="2681941" y="2689873"/>
        <a:ext cx="654026" cy="338625"/>
      </dsp:txXfrm>
    </dsp:sp>
    <dsp:sp modelId="{1AEE45C6-A96A-4D7D-BD77-4247FA76AC0C}">
      <dsp:nvSpPr>
        <dsp:cNvPr id="0" name=""/>
        <dsp:cNvSpPr/>
      </dsp:nvSpPr>
      <dsp:spPr>
        <a:xfrm>
          <a:off x="2728338" y="2944497"/>
          <a:ext cx="757441" cy="130378"/>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320" tIns="5080" rIns="20320" bIns="5080" numCol="1" spcCol="1270" anchor="ctr" anchorCtr="0">
          <a:noAutofit/>
        </a:bodyPr>
        <a:lstStyle/>
        <a:p>
          <a:pPr lvl="0" algn="r" defTabSz="355600">
            <a:lnSpc>
              <a:spcPct val="90000"/>
            </a:lnSpc>
            <a:spcBef>
              <a:spcPct val="0"/>
            </a:spcBef>
            <a:spcAft>
              <a:spcPct val="35000"/>
            </a:spcAft>
          </a:pPr>
          <a:r>
            <a:rPr lang="en-US" sz="800" b="1" kern="1200" dirty="0"/>
            <a:t>Clinical Manager</a:t>
          </a:r>
        </a:p>
      </dsp:txBody>
      <dsp:txXfrm>
        <a:off x="2728338" y="2944497"/>
        <a:ext cx="757441" cy="130378"/>
      </dsp:txXfrm>
    </dsp:sp>
    <dsp:sp modelId="{699C4615-19A6-44B2-910A-FB9D892AB2AB}">
      <dsp:nvSpPr>
        <dsp:cNvPr id="0" name=""/>
        <dsp:cNvSpPr/>
      </dsp:nvSpPr>
      <dsp:spPr>
        <a:xfrm>
          <a:off x="3643804" y="2689873"/>
          <a:ext cx="654026" cy="338625"/>
        </a:xfrm>
        <a:prstGeom prst="rect">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47784" numCol="1" spcCol="1270" anchor="ctr" anchorCtr="0">
          <a:noAutofit/>
        </a:bodyPr>
        <a:lstStyle/>
        <a:p>
          <a:pPr lvl="0" algn="ctr" defTabSz="444500">
            <a:lnSpc>
              <a:spcPct val="90000"/>
            </a:lnSpc>
            <a:spcBef>
              <a:spcPct val="0"/>
            </a:spcBef>
            <a:spcAft>
              <a:spcPct val="35000"/>
            </a:spcAft>
          </a:pPr>
          <a:r>
            <a:rPr lang="en-US" sz="1000" b="1" kern="1200" dirty="0"/>
            <a:t>North Campus</a:t>
          </a:r>
        </a:p>
      </dsp:txBody>
      <dsp:txXfrm>
        <a:off x="3643804" y="2689873"/>
        <a:ext cx="654026" cy="338625"/>
      </dsp:txXfrm>
    </dsp:sp>
    <dsp:sp modelId="{00868CE6-9D07-4DEA-9433-4E141DB08D40}">
      <dsp:nvSpPr>
        <dsp:cNvPr id="0" name=""/>
        <dsp:cNvSpPr/>
      </dsp:nvSpPr>
      <dsp:spPr>
        <a:xfrm>
          <a:off x="3774609" y="2953249"/>
          <a:ext cx="588623" cy="112875"/>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780" tIns="4445" rIns="17780" bIns="4445" numCol="1" spcCol="1270" anchor="ctr" anchorCtr="0">
          <a:noAutofit/>
        </a:bodyPr>
        <a:lstStyle/>
        <a:p>
          <a:pPr lvl="0" algn="r" defTabSz="311150">
            <a:lnSpc>
              <a:spcPct val="90000"/>
            </a:lnSpc>
            <a:spcBef>
              <a:spcPct val="0"/>
            </a:spcBef>
            <a:spcAft>
              <a:spcPct val="35000"/>
            </a:spcAft>
          </a:pPr>
          <a:r>
            <a:rPr lang="en-US" sz="700" b="1" kern="1200" dirty="0" err="1"/>
            <a:t>PharmD</a:t>
          </a:r>
          <a:endParaRPr lang="en-US" sz="700" b="1" kern="1200" dirty="0"/>
        </a:p>
      </dsp:txBody>
      <dsp:txXfrm>
        <a:off x="3774609" y="2953249"/>
        <a:ext cx="588623" cy="112875"/>
      </dsp:txXfrm>
    </dsp:sp>
    <dsp:sp modelId="{0560929A-2B6C-4013-8368-27486F5D3F56}">
      <dsp:nvSpPr>
        <dsp:cNvPr id="0" name=""/>
        <dsp:cNvSpPr/>
      </dsp:nvSpPr>
      <dsp:spPr>
        <a:xfrm>
          <a:off x="4521259" y="2689873"/>
          <a:ext cx="708173" cy="338625"/>
        </a:xfrm>
        <a:prstGeom prst="rect">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47784" numCol="1" spcCol="1270" anchor="ctr" anchorCtr="0">
          <a:noAutofit/>
        </a:bodyPr>
        <a:lstStyle/>
        <a:p>
          <a:pPr lvl="0" algn="ctr" defTabSz="444500">
            <a:lnSpc>
              <a:spcPct val="90000"/>
            </a:lnSpc>
            <a:spcBef>
              <a:spcPct val="0"/>
            </a:spcBef>
            <a:spcAft>
              <a:spcPct val="35000"/>
            </a:spcAft>
          </a:pPr>
          <a:r>
            <a:rPr lang="en-US" sz="1000" b="1" kern="1200" dirty="0"/>
            <a:t>Stewardship</a:t>
          </a:r>
        </a:p>
      </dsp:txBody>
      <dsp:txXfrm>
        <a:off x="4521259" y="2689873"/>
        <a:ext cx="708173" cy="338625"/>
      </dsp:txXfrm>
    </dsp:sp>
    <dsp:sp modelId="{089F514B-8713-45A4-8808-B052AD77918C}">
      <dsp:nvSpPr>
        <dsp:cNvPr id="0" name=""/>
        <dsp:cNvSpPr/>
      </dsp:nvSpPr>
      <dsp:spPr>
        <a:xfrm>
          <a:off x="4679137" y="2953249"/>
          <a:ext cx="588623" cy="112875"/>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780" tIns="4445" rIns="17780" bIns="4445" numCol="1" spcCol="1270" anchor="ctr" anchorCtr="0">
          <a:noAutofit/>
        </a:bodyPr>
        <a:lstStyle/>
        <a:p>
          <a:pPr lvl="0" algn="r" defTabSz="311150">
            <a:lnSpc>
              <a:spcPct val="90000"/>
            </a:lnSpc>
            <a:spcBef>
              <a:spcPct val="0"/>
            </a:spcBef>
            <a:spcAft>
              <a:spcPct val="35000"/>
            </a:spcAft>
          </a:pPr>
          <a:r>
            <a:rPr lang="en-US" sz="700" b="1" kern="1200" dirty="0"/>
            <a:t>Pain </a:t>
          </a:r>
          <a:r>
            <a:rPr lang="en-US" sz="700" b="1" kern="1200" dirty="0" err="1"/>
            <a:t>PharmD</a:t>
          </a:r>
          <a:endParaRPr lang="en-US" sz="700" b="1" kern="1200" dirty="0"/>
        </a:p>
      </dsp:txBody>
      <dsp:txXfrm>
        <a:off x="4679137" y="2953249"/>
        <a:ext cx="588623" cy="112875"/>
      </dsp:txXfrm>
    </dsp:sp>
    <dsp:sp modelId="{58C6737D-1958-4623-9619-8282960C3696}">
      <dsp:nvSpPr>
        <dsp:cNvPr id="0" name=""/>
        <dsp:cNvSpPr/>
      </dsp:nvSpPr>
      <dsp:spPr>
        <a:xfrm>
          <a:off x="5425787" y="2689873"/>
          <a:ext cx="654026" cy="338625"/>
        </a:xfrm>
        <a:prstGeom prst="rect">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47784" numCol="1" spcCol="1270" anchor="ctr" anchorCtr="0">
          <a:noAutofit/>
        </a:bodyPr>
        <a:lstStyle/>
        <a:p>
          <a:pPr lvl="0" algn="ctr" defTabSz="444500">
            <a:lnSpc>
              <a:spcPct val="90000"/>
            </a:lnSpc>
            <a:spcBef>
              <a:spcPct val="0"/>
            </a:spcBef>
            <a:spcAft>
              <a:spcPct val="35000"/>
            </a:spcAft>
          </a:pPr>
          <a:r>
            <a:rPr lang="en-US" sz="1000" b="1" kern="1200"/>
            <a:t>Outpatient pain</a:t>
          </a:r>
        </a:p>
      </dsp:txBody>
      <dsp:txXfrm>
        <a:off x="5425787" y="2689873"/>
        <a:ext cx="654026" cy="338625"/>
      </dsp:txXfrm>
    </dsp:sp>
    <dsp:sp modelId="{3DD74B5B-F8CB-420C-832C-6F9512CD3248}">
      <dsp:nvSpPr>
        <dsp:cNvPr id="0" name=""/>
        <dsp:cNvSpPr/>
      </dsp:nvSpPr>
      <dsp:spPr>
        <a:xfrm>
          <a:off x="5556592" y="2953249"/>
          <a:ext cx="588623" cy="112875"/>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780" tIns="4445" rIns="17780" bIns="4445" numCol="1" spcCol="1270" anchor="ctr" anchorCtr="0">
          <a:noAutofit/>
        </a:bodyPr>
        <a:lstStyle/>
        <a:p>
          <a:pPr lvl="0" algn="r" defTabSz="311150">
            <a:lnSpc>
              <a:spcPct val="90000"/>
            </a:lnSpc>
            <a:spcBef>
              <a:spcPct val="0"/>
            </a:spcBef>
            <a:spcAft>
              <a:spcPct val="35000"/>
            </a:spcAft>
          </a:pPr>
          <a:r>
            <a:rPr lang="en-US" sz="700" b="1" kern="1200" dirty="0" err="1"/>
            <a:t>PharmD</a:t>
          </a:r>
          <a:endParaRPr lang="en-US" sz="700" b="1" kern="1200" dirty="0"/>
        </a:p>
      </dsp:txBody>
      <dsp:txXfrm>
        <a:off x="5556592" y="2953249"/>
        <a:ext cx="588623" cy="112875"/>
      </dsp:txXfrm>
    </dsp:sp>
    <dsp:sp modelId="{1B6CA9FF-5B72-4931-945D-B138DE66EC01}">
      <dsp:nvSpPr>
        <dsp:cNvPr id="0" name=""/>
        <dsp:cNvSpPr/>
      </dsp:nvSpPr>
      <dsp:spPr>
        <a:xfrm>
          <a:off x="2061585" y="3232901"/>
          <a:ext cx="846480" cy="338625"/>
        </a:xfrm>
        <a:prstGeom prst="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47784" numCol="1" spcCol="1270" anchor="ctr" anchorCtr="0">
          <a:noAutofit/>
        </a:bodyPr>
        <a:lstStyle/>
        <a:p>
          <a:pPr lvl="0" algn="ctr" defTabSz="488950">
            <a:lnSpc>
              <a:spcPct val="90000"/>
            </a:lnSpc>
            <a:spcBef>
              <a:spcPct val="0"/>
            </a:spcBef>
            <a:spcAft>
              <a:spcPct val="35000"/>
            </a:spcAft>
          </a:pPr>
          <a:r>
            <a:rPr lang="en-US" sz="1100" b="1" kern="1200" dirty="0"/>
            <a:t>Outcome Measurement</a:t>
          </a:r>
        </a:p>
      </dsp:txBody>
      <dsp:txXfrm>
        <a:off x="2061585" y="3232901"/>
        <a:ext cx="846480" cy="338625"/>
      </dsp:txXfrm>
    </dsp:sp>
    <dsp:sp modelId="{99C5E9C6-E71A-4434-8D17-D8E7B8F7F4EB}">
      <dsp:nvSpPr>
        <dsp:cNvPr id="0" name=""/>
        <dsp:cNvSpPr/>
      </dsp:nvSpPr>
      <dsp:spPr>
        <a:xfrm>
          <a:off x="8968735" y="159053"/>
          <a:ext cx="588623" cy="112875"/>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780" tIns="4445" rIns="17780" bIns="4445" numCol="1" spcCol="1270" anchor="ctr" anchorCtr="0">
          <a:noAutofit/>
        </a:bodyPr>
        <a:lstStyle/>
        <a:p>
          <a:pPr lvl="0" algn="r" defTabSz="311150">
            <a:lnSpc>
              <a:spcPct val="90000"/>
            </a:lnSpc>
            <a:spcBef>
              <a:spcPct val="0"/>
            </a:spcBef>
            <a:spcAft>
              <a:spcPct val="35000"/>
            </a:spcAft>
          </a:pPr>
          <a:endParaRPr lang="en-US" sz="700" b="1" kern="1200"/>
        </a:p>
      </dsp:txBody>
      <dsp:txXfrm>
        <a:off x="8968735" y="159053"/>
        <a:ext cx="588623" cy="112875"/>
      </dsp:txXfrm>
    </dsp:sp>
    <dsp:sp modelId="{1955861A-C7D8-4ADE-9A10-B21A1186902F}">
      <dsp:nvSpPr>
        <dsp:cNvPr id="0" name=""/>
        <dsp:cNvSpPr/>
      </dsp:nvSpPr>
      <dsp:spPr>
        <a:xfrm>
          <a:off x="1654493" y="3767178"/>
          <a:ext cx="781587" cy="338625"/>
        </a:xfrm>
        <a:prstGeom prst="rect">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47784" numCol="1" spcCol="1270" anchor="ctr" anchorCtr="0">
          <a:noAutofit/>
        </a:bodyPr>
        <a:lstStyle/>
        <a:p>
          <a:pPr lvl="0" algn="ctr" defTabSz="444500">
            <a:lnSpc>
              <a:spcPct val="90000"/>
            </a:lnSpc>
            <a:spcBef>
              <a:spcPct val="0"/>
            </a:spcBef>
            <a:spcAft>
              <a:spcPct val="35000"/>
            </a:spcAft>
          </a:pPr>
          <a:r>
            <a:rPr lang="en-US" sz="1000" b="1" kern="1200" dirty="0"/>
            <a:t>Quality Improvement</a:t>
          </a:r>
        </a:p>
      </dsp:txBody>
      <dsp:txXfrm>
        <a:off x="1654493" y="3767178"/>
        <a:ext cx="781587" cy="338625"/>
      </dsp:txXfrm>
    </dsp:sp>
    <dsp:sp modelId="{9768EEE3-6D1D-47B6-A553-231613244ACE}">
      <dsp:nvSpPr>
        <dsp:cNvPr id="0" name=""/>
        <dsp:cNvSpPr/>
      </dsp:nvSpPr>
      <dsp:spPr>
        <a:xfrm>
          <a:off x="1849079" y="4030554"/>
          <a:ext cx="588623" cy="112875"/>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780" tIns="4445" rIns="17780" bIns="4445" numCol="1" spcCol="1270" anchor="ctr" anchorCtr="0">
          <a:noAutofit/>
        </a:bodyPr>
        <a:lstStyle/>
        <a:p>
          <a:pPr lvl="0" algn="r" defTabSz="311150">
            <a:lnSpc>
              <a:spcPct val="90000"/>
            </a:lnSpc>
            <a:spcBef>
              <a:spcPct val="0"/>
            </a:spcBef>
            <a:spcAft>
              <a:spcPct val="35000"/>
            </a:spcAft>
          </a:pPr>
          <a:r>
            <a:rPr lang="en-US" sz="700" b="1" kern="1200" dirty="0"/>
            <a:t>CQO</a:t>
          </a:r>
        </a:p>
      </dsp:txBody>
      <dsp:txXfrm>
        <a:off x="1849079" y="4030554"/>
        <a:ext cx="588623" cy="112875"/>
      </dsp:txXfrm>
    </dsp:sp>
    <dsp:sp modelId="{A8D551A3-2DC6-4875-969B-39278B364FF3}">
      <dsp:nvSpPr>
        <dsp:cNvPr id="0" name=""/>
        <dsp:cNvSpPr/>
      </dsp:nvSpPr>
      <dsp:spPr>
        <a:xfrm>
          <a:off x="2595729" y="3767178"/>
          <a:ext cx="654026" cy="338625"/>
        </a:xfrm>
        <a:prstGeom prst="rect">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47784" numCol="1" spcCol="1270" anchor="ctr" anchorCtr="0">
          <a:noAutofit/>
        </a:bodyPr>
        <a:lstStyle/>
        <a:p>
          <a:pPr lvl="0" algn="ctr" defTabSz="444500">
            <a:lnSpc>
              <a:spcPct val="90000"/>
            </a:lnSpc>
            <a:spcBef>
              <a:spcPct val="0"/>
            </a:spcBef>
            <a:spcAft>
              <a:spcPct val="35000"/>
            </a:spcAft>
          </a:pPr>
          <a:r>
            <a:rPr lang="en-US" sz="1000" b="1" kern="1200"/>
            <a:t>Clinical Informatics</a:t>
          </a:r>
        </a:p>
      </dsp:txBody>
      <dsp:txXfrm>
        <a:off x="2595729" y="3767178"/>
        <a:ext cx="654026" cy="338625"/>
      </dsp:txXfrm>
    </dsp:sp>
    <dsp:sp modelId="{E90FE81B-66AE-460F-AC5A-2EF8D791C280}">
      <dsp:nvSpPr>
        <dsp:cNvPr id="0" name=""/>
        <dsp:cNvSpPr/>
      </dsp:nvSpPr>
      <dsp:spPr>
        <a:xfrm>
          <a:off x="2726534" y="4030554"/>
          <a:ext cx="588623" cy="112875"/>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780" tIns="4445" rIns="17780" bIns="4445" numCol="1" spcCol="1270" anchor="ctr" anchorCtr="0">
          <a:noAutofit/>
        </a:bodyPr>
        <a:lstStyle/>
        <a:p>
          <a:pPr lvl="0" algn="r" defTabSz="311150">
            <a:lnSpc>
              <a:spcPct val="90000"/>
            </a:lnSpc>
            <a:spcBef>
              <a:spcPct val="0"/>
            </a:spcBef>
            <a:spcAft>
              <a:spcPct val="35000"/>
            </a:spcAft>
          </a:pPr>
          <a:r>
            <a:rPr lang="en-US" sz="700" b="1" kern="1200" dirty="0"/>
            <a:t>Director</a:t>
          </a:r>
        </a:p>
      </dsp:txBody>
      <dsp:txXfrm>
        <a:off x="2726534" y="4030554"/>
        <a:ext cx="588623" cy="112875"/>
      </dsp:txXfrm>
    </dsp:sp>
    <dsp:sp modelId="{0DE64D5D-8F93-4E32-8662-54376818DCA2}">
      <dsp:nvSpPr>
        <dsp:cNvPr id="0" name=""/>
        <dsp:cNvSpPr/>
      </dsp:nvSpPr>
      <dsp:spPr>
        <a:xfrm>
          <a:off x="2179472" y="4301454"/>
          <a:ext cx="654026" cy="338625"/>
        </a:xfrm>
        <a:prstGeom prst="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47784" numCol="1" spcCol="1270" anchor="ctr" anchorCtr="0">
          <a:noAutofit/>
        </a:bodyPr>
        <a:lstStyle/>
        <a:p>
          <a:pPr lvl="0" algn="ctr" defTabSz="488950">
            <a:lnSpc>
              <a:spcPct val="90000"/>
            </a:lnSpc>
            <a:spcBef>
              <a:spcPct val="0"/>
            </a:spcBef>
            <a:spcAft>
              <a:spcPct val="35000"/>
            </a:spcAft>
          </a:pPr>
          <a:r>
            <a:rPr lang="en-US" sz="1100" b="1" kern="1200" dirty="0"/>
            <a:t>Non-Clinical</a:t>
          </a:r>
        </a:p>
      </dsp:txBody>
      <dsp:txXfrm>
        <a:off x="2179472" y="4301454"/>
        <a:ext cx="654026" cy="338625"/>
      </dsp:txXfrm>
    </dsp:sp>
    <dsp:sp modelId="{53BD3AD3-C70D-450C-94E0-CD094B230620}">
      <dsp:nvSpPr>
        <dsp:cNvPr id="0" name=""/>
        <dsp:cNvSpPr/>
      </dsp:nvSpPr>
      <dsp:spPr>
        <a:xfrm>
          <a:off x="8968735" y="925562"/>
          <a:ext cx="588623" cy="112875"/>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780" tIns="4445" rIns="17780" bIns="4445" numCol="1" spcCol="1270" anchor="ctr" anchorCtr="0">
          <a:noAutofit/>
        </a:bodyPr>
        <a:lstStyle/>
        <a:p>
          <a:pPr lvl="0" algn="r" defTabSz="311150">
            <a:lnSpc>
              <a:spcPct val="90000"/>
            </a:lnSpc>
            <a:spcBef>
              <a:spcPct val="0"/>
            </a:spcBef>
            <a:spcAft>
              <a:spcPct val="35000"/>
            </a:spcAft>
          </a:pPr>
          <a:endParaRPr lang="en-US" sz="700" b="1" kern="1200"/>
        </a:p>
      </dsp:txBody>
      <dsp:txXfrm>
        <a:off x="8968735" y="925562"/>
        <a:ext cx="588623" cy="112875"/>
      </dsp:txXfrm>
    </dsp:sp>
    <dsp:sp modelId="{EFE3EE74-4047-4BEF-890D-547655FE6B17}">
      <dsp:nvSpPr>
        <dsp:cNvPr id="0" name=""/>
        <dsp:cNvSpPr/>
      </dsp:nvSpPr>
      <dsp:spPr>
        <a:xfrm>
          <a:off x="1654493" y="4835731"/>
          <a:ext cx="761097" cy="338625"/>
        </a:xfrm>
        <a:prstGeom prst="rect">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47784" numCol="1" spcCol="1270" anchor="ctr" anchorCtr="0">
          <a:noAutofit/>
        </a:bodyPr>
        <a:lstStyle/>
        <a:p>
          <a:pPr lvl="0" algn="ctr" defTabSz="444500">
            <a:lnSpc>
              <a:spcPct val="90000"/>
            </a:lnSpc>
            <a:spcBef>
              <a:spcPct val="0"/>
            </a:spcBef>
            <a:spcAft>
              <a:spcPct val="35000"/>
            </a:spcAft>
          </a:pPr>
          <a:r>
            <a:rPr lang="en-US" sz="1000" b="1" kern="1200" dirty="0"/>
            <a:t>Patient experience</a:t>
          </a:r>
        </a:p>
      </dsp:txBody>
      <dsp:txXfrm>
        <a:off x="1654493" y="4835731"/>
        <a:ext cx="761097" cy="338625"/>
      </dsp:txXfrm>
    </dsp:sp>
    <dsp:sp modelId="{1B406CC3-12AC-473A-ABC7-9038E92197F3}">
      <dsp:nvSpPr>
        <dsp:cNvPr id="0" name=""/>
        <dsp:cNvSpPr/>
      </dsp:nvSpPr>
      <dsp:spPr>
        <a:xfrm>
          <a:off x="1838834" y="5099106"/>
          <a:ext cx="588623" cy="112875"/>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780" tIns="4445" rIns="17780" bIns="4445" numCol="1" spcCol="1270" anchor="ctr" anchorCtr="0">
          <a:noAutofit/>
        </a:bodyPr>
        <a:lstStyle/>
        <a:p>
          <a:pPr lvl="0" algn="r" defTabSz="311150">
            <a:lnSpc>
              <a:spcPct val="90000"/>
            </a:lnSpc>
            <a:spcBef>
              <a:spcPct val="0"/>
            </a:spcBef>
            <a:spcAft>
              <a:spcPct val="35000"/>
            </a:spcAft>
          </a:pPr>
          <a:r>
            <a:rPr lang="en-US" sz="700" b="1" kern="1200" dirty="0"/>
            <a:t>Director</a:t>
          </a:r>
        </a:p>
      </dsp:txBody>
      <dsp:txXfrm>
        <a:off x="1838834" y="5099106"/>
        <a:ext cx="588623" cy="112875"/>
      </dsp:txXfrm>
    </dsp:sp>
    <dsp:sp modelId="{6314F414-9114-4A3A-9E15-E3D7C2E1D485}">
      <dsp:nvSpPr>
        <dsp:cNvPr id="0" name=""/>
        <dsp:cNvSpPr/>
      </dsp:nvSpPr>
      <dsp:spPr>
        <a:xfrm>
          <a:off x="2585483" y="4835731"/>
          <a:ext cx="838396" cy="338625"/>
        </a:xfrm>
        <a:prstGeom prst="rect">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47784" numCol="1" spcCol="1270" anchor="ctr" anchorCtr="0">
          <a:noAutofit/>
        </a:bodyPr>
        <a:lstStyle/>
        <a:p>
          <a:pPr lvl="0" algn="ctr" defTabSz="444500">
            <a:lnSpc>
              <a:spcPct val="90000"/>
            </a:lnSpc>
            <a:spcBef>
              <a:spcPct val="0"/>
            </a:spcBef>
            <a:spcAft>
              <a:spcPct val="35000"/>
            </a:spcAft>
          </a:pPr>
          <a:r>
            <a:rPr lang="en-US" sz="1000" b="1" kern="1200" dirty="0"/>
            <a:t>Case Management</a:t>
          </a:r>
        </a:p>
      </dsp:txBody>
      <dsp:txXfrm>
        <a:off x="2585483" y="4835731"/>
        <a:ext cx="838396" cy="338625"/>
      </dsp:txXfrm>
    </dsp:sp>
    <dsp:sp modelId="{6D4963F7-1486-46BB-96F8-23E461789789}">
      <dsp:nvSpPr>
        <dsp:cNvPr id="0" name=""/>
        <dsp:cNvSpPr/>
      </dsp:nvSpPr>
      <dsp:spPr>
        <a:xfrm>
          <a:off x="2915662" y="5100807"/>
          <a:ext cx="588623" cy="112875"/>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780" tIns="4445" rIns="17780" bIns="4445" numCol="1" spcCol="1270" anchor="ctr" anchorCtr="0">
          <a:noAutofit/>
        </a:bodyPr>
        <a:lstStyle/>
        <a:p>
          <a:pPr lvl="0" algn="r" defTabSz="311150">
            <a:lnSpc>
              <a:spcPct val="90000"/>
            </a:lnSpc>
            <a:spcBef>
              <a:spcPct val="0"/>
            </a:spcBef>
            <a:spcAft>
              <a:spcPct val="35000"/>
            </a:spcAft>
          </a:pPr>
          <a:r>
            <a:rPr lang="en-US" sz="700" b="1" kern="1200" dirty="0"/>
            <a:t>Director</a:t>
          </a:r>
        </a:p>
      </dsp:txBody>
      <dsp:txXfrm>
        <a:off x="2915662" y="5100807"/>
        <a:ext cx="588623" cy="112875"/>
      </dsp:txXfrm>
    </dsp:sp>
    <dsp:sp modelId="{74F38922-EEDF-42E6-B8E7-3D5C55D7FC4A}">
      <dsp:nvSpPr>
        <dsp:cNvPr id="0" name=""/>
        <dsp:cNvSpPr/>
      </dsp:nvSpPr>
      <dsp:spPr>
        <a:xfrm>
          <a:off x="755852" y="539627"/>
          <a:ext cx="654026" cy="338625"/>
        </a:xfrm>
        <a:prstGeom prst="rect">
          <a:avLst/>
        </a:prstGeom>
        <a:solidFill>
          <a:srgbClr val="00206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985" tIns="6985" rIns="6985" bIns="47784" numCol="1" spcCol="1270" anchor="ctr" anchorCtr="0">
          <a:noAutofit/>
        </a:bodyPr>
        <a:lstStyle/>
        <a:p>
          <a:pPr lvl="0" algn="ctr" defTabSz="488950">
            <a:lnSpc>
              <a:spcPct val="90000"/>
            </a:lnSpc>
            <a:spcBef>
              <a:spcPct val="0"/>
            </a:spcBef>
            <a:spcAft>
              <a:spcPct val="35000"/>
            </a:spcAft>
          </a:pPr>
          <a:r>
            <a:rPr lang="en-US" sz="1100" b="1" kern="1200" dirty="0"/>
            <a:t>Secretary</a:t>
          </a:r>
        </a:p>
      </dsp:txBody>
      <dsp:txXfrm>
        <a:off x="755852" y="539627"/>
        <a:ext cx="654026" cy="338625"/>
      </dsp:txXfrm>
    </dsp:sp>
    <dsp:sp modelId="{1F9BBE59-E93A-4B1D-8BAF-F71243648DD2}">
      <dsp:nvSpPr>
        <dsp:cNvPr id="0" name=""/>
        <dsp:cNvSpPr/>
      </dsp:nvSpPr>
      <dsp:spPr>
        <a:xfrm>
          <a:off x="643096" y="224548"/>
          <a:ext cx="588623" cy="112875"/>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780" tIns="4445" rIns="17780" bIns="4445" numCol="1" spcCol="1270" anchor="ctr" anchorCtr="0">
          <a:noAutofit/>
        </a:bodyPr>
        <a:lstStyle/>
        <a:p>
          <a:pPr lvl="0" algn="r" defTabSz="311150">
            <a:lnSpc>
              <a:spcPct val="90000"/>
            </a:lnSpc>
            <a:spcBef>
              <a:spcPct val="0"/>
            </a:spcBef>
            <a:spcAft>
              <a:spcPct val="35000"/>
            </a:spcAft>
          </a:pPr>
          <a:r>
            <a:rPr lang="en-US" sz="700" b="1" kern="1200" dirty="0"/>
            <a:t>Pain </a:t>
          </a:r>
          <a:r>
            <a:rPr lang="en-US" sz="700" b="1" kern="1200" dirty="0" err="1"/>
            <a:t>PharmD</a:t>
          </a:r>
          <a:endParaRPr lang="en-US" sz="700" b="1" kern="1200" dirty="0"/>
        </a:p>
      </dsp:txBody>
      <dsp:txXfrm>
        <a:off x="643096" y="224548"/>
        <a:ext cx="588623" cy="1128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552EF-09B5-41F3-86E4-7EAAB4B06F8F}">
      <dsp:nvSpPr>
        <dsp:cNvPr id="0" name=""/>
        <dsp:cNvSpPr/>
      </dsp:nvSpPr>
      <dsp:spPr>
        <a:xfrm rot="5400000">
          <a:off x="-93991" y="96571"/>
          <a:ext cx="626611" cy="438628"/>
        </a:xfrm>
        <a:prstGeom prst="chevron">
          <a:avLst/>
        </a:prstGeom>
        <a:solidFill>
          <a:schemeClr val="accent1">
            <a:shade val="5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endParaRPr lang="en-US" sz="1300" kern="1200">
            <a:latin typeface="Minion Pro"/>
          </a:endParaRPr>
        </a:p>
      </dsp:txBody>
      <dsp:txXfrm rot="-5400000">
        <a:off x="1" y="221893"/>
        <a:ext cx="438628" cy="187983"/>
      </dsp:txXfrm>
    </dsp:sp>
    <dsp:sp modelId="{9EC6ACDD-D096-47B4-B969-C09D69CF16E0}">
      <dsp:nvSpPr>
        <dsp:cNvPr id="0" name=""/>
        <dsp:cNvSpPr/>
      </dsp:nvSpPr>
      <dsp:spPr>
        <a:xfrm rot="5400000">
          <a:off x="3645260" y="-3206632"/>
          <a:ext cx="407297" cy="6820561"/>
        </a:xfrm>
        <a:prstGeom prst="round2SameRect">
          <a:avLst/>
        </a:prstGeom>
        <a:solidFill>
          <a:schemeClr val="lt1">
            <a:alpha val="9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latin typeface="Minion Pro"/>
            </a:rPr>
            <a:t>Reduction of IV opioid utilization</a:t>
          </a:r>
        </a:p>
      </dsp:txBody>
      <dsp:txXfrm rot="-5400000">
        <a:off x="438629" y="19882"/>
        <a:ext cx="6800678" cy="367531"/>
      </dsp:txXfrm>
    </dsp:sp>
    <dsp:sp modelId="{94BA501F-6E19-4C9F-AFE1-82B18D0FD633}">
      <dsp:nvSpPr>
        <dsp:cNvPr id="0" name=""/>
        <dsp:cNvSpPr/>
      </dsp:nvSpPr>
      <dsp:spPr>
        <a:xfrm rot="5400000">
          <a:off x="-93991" y="636475"/>
          <a:ext cx="626611" cy="438628"/>
        </a:xfrm>
        <a:prstGeom prst="chevron">
          <a:avLst/>
        </a:prstGeom>
        <a:solidFill>
          <a:schemeClr val="accent1">
            <a:shade val="50000"/>
            <a:hueOff val="244034"/>
            <a:satOff val="-21830"/>
            <a:lumOff val="15361"/>
            <a:alphaOff val="0"/>
          </a:schemeClr>
        </a:solidFill>
        <a:ln w="12700" cap="flat" cmpd="sng" algn="ctr">
          <a:solidFill>
            <a:schemeClr val="accent1">
              <a:shade val="50000"/>
              <a:hueOff val="244034"/>
              <a:satOff val="-21830"/>
              <a:lumOff val="153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endParaRPr lang="en-US" sz="1300" kern="1200" dirty="0">
            <a:latin typeface="Minion Pro"/>
          </a:endParaRPr>
        </a:p>
      </dsp:txBody>
      <dsp:txXfrm rot="-5400000">
        <a:off x="1" y="761797"/>
        <a:ext cx="438628" cy="187983"/>
      </dsp:txXfrm>
    </dsp:sp>
    <dsp:sp modelId="{CAC2F6D7-86E2-4881-A98D-FCDDBDC9EE0E}">
      <dsp:nvSpPr>
        <dsp:cNvPr id="0" name=""/>
        <dsp:cNvSpPr/>
      </dsp:nvSpPr>
      <dsp:spPr>
        <a:xfrm rot="5400000">
          <a:off x="3645260" y="-2664148"/>
          <a:ext cx="407297" cy="6820561"/>
        </a:xfrm>
        <a:prstGeom prst="round2SameRect">
          <a:avLst/>
        </a:prstGeom>
        <a:solidFill>
          <a:schemeClr val="lt1">
            <a:alpha val="90000"/>
            <a:hueOff val="0"/>
            <a:satOff val="0"/>
            <a:lumOff val="0"/>
            <a:alphaOff val="0"/>
          </a:schemeClr>
        </a:solidFill>
        <a:ln w="12700" cap="flat" cmpd="sng" algn="ctr">
          <a:solidFill>
            <a:schemeClr val="accent1">
              <a:shade val="50000"/>
              <a:hueOff val="244034"/>
              <a:satOff val="-21830"/>
              <a:lumOff val="153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latin typeface="Minion Pro"/>
            </a:rPr>
            <a:t>Decreased inappropriate IV acetaminophen utilization</a:t>
          </a:r>
        </a:p>
      </dsp:txBody>
      <dsp:txXfrm rot="-5400000">
        <a:off x="438629" y="562366"/>
        <a:ext cx="6800678" cy="367531"/>
      </dsp:txXfrm>
    </dsp:sp>
    <dsp:sp modelId="{9C2F20ED-BA67-4699-8978-9B6A82B7EC6D}">
      <dsp:nvSpPr>
        <dsp:cNvPr id="0" name=""/>
        <dsp:cNvSpPr/>
      </dsp:nvSpPr>
      <dsp:spPr>
        <a:xfrm rot="5400000">
          <a:off x="-93991" y="1176378"/>
          <a:ext cx="626611" cy="438628"/>
        </a:xfrm>
        <a:prstGeom prst="chevron">
          <a:avLst/>
        </a:prstGeom>
        <a:solidFill>
          <a:schemeClr val="accent1">
            <a:shade val="50000"/>
            <a:hueOff val="488068"/>
            <a:satOff val="-43661"/>
            <a:lumOff val="30721"/>
            <a:alphaOff val="0"/>
          </a:schemeClr>
        </a:solidFill>
        <a:ln w="12700" cap="flat" cmpd="sng" algn="ctr">
          <a:solidFill>
            <a:schemeClr val="accent1">
              <a:shade val="50000"/>
              <a:hueOff val="488068"/>
              <a:satOff val="-43661"/>
              <a:lumOff val="3072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endParaRPr lang="en-US" sz="1300" kern="1200" dirty="0">
            <a:latin typeface="Minion Pro"/>
          </a:endParaRPr>
        </a:p>
      </dsp:txBody>
      <dsp:txXfrm rot="-5400000">
        <a:off x="1" y="1301700"/>
        <a:ext cx="438628" cy="187983"/>
      </dsp:txXfrm>
    </dsp:sp>
    <dsp:sp modelId="{95EB50F7-F0B2-435C-B715-90838C946361}">
      <dsp:nvSpPr>
        <dsp:cNvPr id="0" name=""/>
        <dsp:cNvSpPr/>
      </dsp:nvSpPr>
      <dsp:spPr>
        <a:xfrm rot="5400000">
          <a:off x="3645260" y="-2124245"/>
          <a:ext cx="407297" cy="6820561"/>
        </a:xfrm>
        <a:prstGeom prst="round2SameRect">
          <a:avLst/>
        </a:prstGeom>
        <a:solidFill>
          <a:schemeClr val="lt1">
            <a:alpha val="90000"/>
            <a:hueOff val="0"/>
            <a:satOff val="0"/>
            <a:lumOff val="0"/>
            <a:alphaOff val="0"/>
          </a:schemeClr>
        </a:solidFill>
        <a:ln w="12700" cap="flat" cmpd="sng" algn="ctr">
          <a:solidFill>
            <a:schemeClr val="accent1">
              <a:shade val="50000"/>
              <a:hueOff val="488068"/>
              <a:satOff val="-43661"/>
              <a:lumOff val="307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latin typeface="Minion Pro"/>
            </a:rPr>
            <a:t>Increased multimodal analgesic use</a:t>
          </a:r>
        </a:p>
      </dsp:txBody>
      <dsp:txXfrm rot="-5400000">
        <a:off x="438629" y="1102269"/>
        <a:ext cx="6800678" cy="367531"/>
      </dsp:txXfrm>
    </dsp:sp>
    <dsp:sp modelId="{8918B864-2E58-4B41-8D43-A50F6831F2B1}">
      <dsp:nvSpPr>
        <dsp:cNvPr id="0" name=""/>
        <dsp:cNvSpPr/>
      </dsp:nvSpPr>
      <dsp:spPr>
        <a:xfrm rot="5400000">
          <a:off x="-93991" y="1716282"/>
          <a:ext cx="626611" cy="438628"/>
        </a:xfrm>
        <a:prstGeom prst="chevron">
          <a:avLst/>
        </a:prstGeom>
        <a:solidFill>
          <a:schemeClr val="accent1">
            <a:shade val="50000"/>
            <a:hueOff val="732101"/>
            <a:satOff val="-65491"/>
            <a:lumOff val="46082"/>
            <a:alphaOff val="0"/>
          </a:schemeClr>
        </a:solidFill>
        <a:ln w="12700" cap="flat" cmpd="sng" algn="ctr">
          <a:solidFill>
            <a:schemeClr val="accent1">
              <a:shade val="50000"/>
              <a:hueOff val="732101"/>
              <a:satOff val="-65491"/>
              <a:lumOff val="4608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endParaRPr lang="en-US" sz="1300" kern="1200" dirty="0">
            <a:latin typeface="Minion Pro"/>
          </a:endParaRPr>
        </a:p>
      </dsp:txBody>
      <dsp:txXfrm rot="-5400000">
        <a:off x="1" y="1841604"/>
        <a:ext cx="438628" cy="187983"/>
      </dsp:txXfrm>
    </dsp:sp>
    <dsp:sp modelId="{7BFA44D4-E293-42ED-9F35-F8534AD34C53}">
      <dsp:nvSpPr>
        <dsp:cNvPr id="0" name=""/>
        <dsp:cNvSpPr/>
      </dsp:nvSpPr>
      <dsp:spPr>
        <a:xfrm rot="5400000">
          <a:off x="3645260" y="-1584341"/>
          <a:ext cx="407297" cy="6820561"/>
        </a:xfrm>
        <a:prstGeom prst="round2SameRect">
          <a:avLst/>
        </a:prstGeom>
        <a:solidFill>
          <a:schemeClr val="lt1">
            <a:alpha val="90000"/>
            <a:hueOff val="0"/>
            <a:satOff val="0"/>
            <a:lumOff val="0"/>
            <a:alphaOff val="0"/>
          </a:schemeClr>
        </a:solidFill>
        <a:ln w="12700" cap="flat" cmpd="sng" algn="ctr">
          <a:solidFill>
            <a:schemeClr val="accent1">
              <a:shade val="50000"/>
              <a:hueOff val="732101"/>
              <a:satOff val="-65491"/>
              <a:lumOff val="4608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latin typeface="Minion Pro"/>
            </a:rPr>
            <a:t>Reduction of average pain scores</a:t>
          </a:r>
        </a:p>
      </dsp:txBody>
      <dsp:txXfrm rot="-5400000">
        <a:off x="438629" y="1642173"/>
        <a:ext cx="6800678" cy="367531"/>
      </dsp:txXfrm>
    </dsp:sp>
    <dsp:sp modelId="{D5AB6016-5D57-4601-BCE1-FB0E9A136B49}">
      <dsp:nvSpPr>
        <dsp:cNvPr id="0" name=""/>
        <dsp:cNvSpPr/>
      </dsp:nvSpPr>
      <dsp:spPr>
        <a:xfrm rot="5400000">
          <a:off x="-93991" y="2256186"/>
          <a:ext cx="626611" cy="438628"/>
        </a:xfrm>
        <a:prstGeom prst="chevron">
          <a:avLst/>
        </a:prstGeom>
        <a:solidFill>
          <a:schemeClr val="accent1">
            <a:shade val="50000"/>
            <a:hueOff val="732101"/>
            <a:satOff val="-65491"/>
            <a:lumOff val="46082"/>
            <a:alphaOff val="0"/>
          </a:schemeClr>
        </a:solidFill>
        <a:ln w="12700" cap="flat" cmpd="sng" algn="ctr">
          <a:solidFill>
            <a:schemeClr val="accent1">
              <a:shade val="50000"/>
              <a:hueOff val="732101"/>
              <a:satOff val="-65491"/>
              <a:lumOff val="4608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endParaRPr lang="en-US" sz="1300" kern="1200" dirty="0">
            <a:latin typeface="Minion Pro"/>
          </a:endParaRPr>
        </a:p>
      </dsp:txBody>
      <dsp:txXfrm rot="-5400000">
        <a:off x="1" y="2381508"/>
        <a:ext cx="438628" cy="187983"/>
      </dsp:txXfrm>
    </dsp:sp>
    <dsp:sp modelId="{2A138AEF-372C-4837-A8BC-5D30A20F57D4}">
      <dsp:nvSpPr>
        <dsp:cNvPr id="0" name=""/>
        <dsp:cNvSpPr/>
      </dsp:nvSpPr>
      <dsp:spPr>
        <a:xfrm rot="5400000">
          <a:off x="3645260" y="-1044437"/>
          <a:ext cx="407297" cy="6820561"/>
        </a:xfrm>
        <a:prstGeom prst="round2SameRect">
          <a:avLst/>
        </a:prstGeom>
        <a:solidFill>
          <a:schemeClr val="lt1">
            <a:alpha val="90000"/>
            <a:hueOff val="0"/>
            <a:satOff val="0"/>
            <a:lumOff val="0"/>
            <a:alphaOff val="0"/>
          </a:schemeClr>
        </a:solidFill>
        <a:ln w="12700" cap="flat" cmpd="sng" algn="ctr">
          <a:solidFill>
            <a:schemeClr val="accent1">
              <a:shade val="50000"/>
              <a:hueOff val="732101"/>
              <a:satOff val="-65491"/>
              <a:lumOff val="4608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latin typeface="Minion Pro"/>
            </a:rPr>
            <a:t>Reduction of benzodiazepine utilization</a:t>
          </a:r>
        </a:p>
      </dsp:txBody>
      <dsp:txXfrm rot="-5400000">
        <a:off x="438629" y="2182077"/>
        <a:ext cx="6800678" cy="367531"/>
      </dsp:txXfrm>
    </dsp:sp>
    <dsp:sp modelId="{59FD6D98-C775-4E6E-AA38-F1178BDF7E0B}">
      <dsp:nvSpPr>
        <dsp:cNvPr id="0" name=""/>
        <dsp:cNvSpPr/>
      </dsp:nvSpPr>
      <dsp:spPr>
        <a:xfrm rot="5400000">
          <a:off x="-93991" y="2796089"/>
          <a:ext cx="626611" cy="438628"/>
        </a:xfrm>
        <a:prstGeom prst="chevron">
          <a:avLst/>
        </a:prstGeom>
        <a:solidFill>
          <a:schemeClr val="accent1">
            <a:shade val="50000"/>
            <a:hueOff val="488068"/>
            <a:satOff val="-43661"/>
            <a:lumOff val="30721"/>
            <a:alphaOff val="0"/>
          </a:schemeClr>
        </a:solidFill>
        <a:ln w="12700" cap="flat" cmpd="sng" algn="ctr">
          <a:solidFill>
            <a:schemeClr val="accent1">
              <a:shade val="50000"/>
              <a:hueOff val="488068"/>
              <a:satOff val="-43661"/>
              <a:lumOff val="3072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endParaRPr lang="en-US" sz="1300" kern="1200" dirty="0">
            <a:latin typeface="Minion Pro"/>
          </a:endParaRPr>
        </a:p>
      </dsp:txBody>
      <dsp:txXfrm rot="-5400000">
        <a:off x="1" y="2921411"/>
        <a:ext cx="438628" cy="187983"/>
      </dsp:txXfrm>
    </dsp:sp>
    <dsp:sp modelId="{3368161D-60D6-4720-B50D-1AF099605723}">
      <dsp:nvSpPr>
        <dsp:cNvPr id="0" name=""/>
        <dsp:cNvSpPr/>
      </dsp:nvSpPr>
      <dsp:spPr>
        <a:xfrm rot="5400000">
          <a:off x="3645260" y="-504534"/>
          <a:ext cx="407297" cy="6820561"/>
        </a:xfrm>
        <a:prstGeom prst="round2SameRect">
          <a:avLst/>
        </a:prstGeom>
        <a:solidFill>
          <a:schemeClr val="lt1">
            <a:alpha val="90000"/>
            <a:hueOff val="0"/>
            <a:satOff val="0"/>
            <a:lumOff val="0"/>
            <a:alphaOff val="0"/>
          </a:schemeClr>
        </a:solidFill>
        <a:ln w="12700" cap="flat" cmpd="sng" algn="ctr">
          <a:solidFill>
            <a:schemeClr val="accent1">
              <a:shade val="50000"/>
              <a:hueOff val="488068"/>
              <a:satOff val="-43661"/>
              <a:lumOff val="307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latin typeface="Minion Pro"/>
            </a:rPr>
            <a:t>Naloxone outpatient prescriptions</a:t>
          </a:r>
        </a:p>
      </dsp:txBody>
      <dsp:txXfrm rot="-5400000">
        <a:off x="438629" y="2721980"/>
        <a:ext cx="6800678" cy="367531"/>
      </dsp:txXfrm>
    </dsp:sp>
    <dsp:sp modelId="{5A6C34C8-8ED3-411A-98B7-1FFD012802DE}">
      <dsp:nvSpPr>
        <dsp:cNvPr id="0" name=""/>
        <dsp:cNvSpPr/>
      </dsp:nvSpPr>
      <dsp:spPr>
        <a:xfrm rot="5400000">
          <a:off x="-93991" y="3335993"/>
          <a:ext cx="626611" cy="438628"/>
        </a:xfrm>
        <a:prstGeom prst="chevron">
          <a:avLst/>
        </a:prstGeom>
        <a:solidFill>
          <a:schemeClr val="accent1">
            <a:shade val="50000"/>
            <a:hueOff val="244034"/>
            <a:satOff val="-21830"/>
            <a:lumOff val="15361"/>
            <a:alphaOff val="0"/>
          </a:schemeClr>
        </a:solidFill>
        <a:ln w="12700" cap="flat" cmpd="sng" algn="ctr">
          <a:solidFill>
            <a:schemeClr val="accent1">
              <a:shade val="50000"/>
              <a:hueOff val="244034"/>
              <a:satOff val="-21830"/>
              <a:lumOff val="153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endParaRPr lang="en-US" sz="1300" kern="1200" dirty="0">
            <a:latin typeface="Minion Pro"/>
          </a:endParaRPr>
        </a:p>
      </dsp:txBody>
      <dsp:txXfrm rot="-5400000">
        <a:off x="1" y="3461315"/>
        <a:ext cx="438628" cy="187983"/>
      </dsp:txXfrm>
    </dsp:sp>
    <dsp:sp modelId="{E435687C-2E63-4219-A1B7-6B3518E8C608}">
      <dsp:nvSpPr>
        <dsp:cNvPr id="0" name=""/>
        <dsp:cNvSpPr/>
      </dsp:nvSpPr>
      <dsp:spPr>
        <a:xfrm rot="5400000">
          <a:off x="3645260" y="35369"/>
          <a:ext cx="407297" cy="6820561"/>
        </a:xfrm>
        <a:prstGeom prst="round2SameRect">
          <a:avLst/>
        </a:prstGeom>
        <a:solidFill>
          <a:schemeClr val="lt1">
            <a:alpha val="90000"/>
            <a:hueOff val="0"/>
            <a:satOff val="0"/>
            <a:lumOff val="0"/>
            <a:alphaOff val="0"/>
          </a:schemeClr>
        </a:solidFill>
        <a:ln w="12700" cap="flat" cmpd="sng" algn="ctr">
          <a:solidFill>
            <a:schemeClr val="accent1">
              <a:shade val="50000"/>
              <a:hueOff val="244034"/>
              <a:satOff val="-21830"/>
              <a:lumOff val="153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latin typeface="Minion Pro"/>
            </a:rPr>
            <a:t>Regulatory compliance </a:t>
          </a:r>
        </a:p>
      </dsp:txBody>
      <dsp:txXfrm rot="-5400000">
        <a:off x="438629" y="3261884"/>
        <a:ext cx="6800678" cy="367531"/>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4B0AFA-7394-4A82-B7DE-E45D916F0407}" type="datetimeFigureOut">
              <a:rPr lang="en-US" smtClean="0"/>
              <a:t>7/27/2021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7E517-8FF2-4C4C-A646-1FEB5A74893E}" type="slidenum">
              <a:rPr lang="en-US" smtClean="0"/>
              <a:t>‹#›</a:t>
            </a:fld>
            <a:endParaRPr lang="en-US"/>
          </a:p>
        </p:txBody>
      </p:sp>
    </p:spTree>
    <p:extLst>
      <p:ext uri="{BB962C8B-B14F-4D97-AF65-F5344CB8AC3E}">
        <p14:creationId xmlns:p14="http://schemas.microsoft.com/office/powerpoint/2010/main" val="2906726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dc.gov/coronavirus/2019-ncov/downloads/HCW_Checklist_508.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alliantquality.org/learning-and-action-webinar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Karen will welcome participants as they join and play music.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one minute before start time, Karen will summarize housekeeping: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Karen: “We have reached the top of the hour and will begin right after a couple housekeeping items: </a:t>
            </a:r>
          </a:p>
          <a:p>
            <a:pPr lvl="0"/>
            <a:r>
              <a:rPr lang="en-US" sz="1200" kern="1200" dirty="0">
                <a:solidFill>
                  <a:schemeClr val="tx1"/>
                </a:solidFill>
                <a:effectLst/>
                <a:latin typeface="+mn-lt"/>
                <a:ea typeface="+mn-ea"/>
                <a:cs typeface="+mn-cs"/>
              </a:rPr>
              <a:t>To preserve the audio quality, we will keep all lines muted</a:t>
            </a:r>
          </a:p>
          <a:p>
            <a:pPr lvl="0"/>
            <a:r>
              <a:rPr lang="en-US" sz="1200" kern="1200" dirty="0">
                <a:solidFill>
                  <a:schemeClr val="tx1"/>
                </a:solidFill>
                <a:effectLst/>
                <a:latin typeface="+mn-lt"/>
                <a:ea typeface="+mn-ea"/>
                <a:cs typeface="+mn-cs"/>
              </a:rPr>
              <a:t>Please enter your questions in the Q &amp; A panel</a:t>
            </a:r>
          </a:p>
          <a:p>
            <a:pPr lvl="0"/>
            <a:r>
              <a:rPr lang="en-US" sz="1200" kern="1200" dirty="0">
                <a:solidFill>
                  <a:schemeClr val="tx1"/>
                </a:solidFill>
                <a:effectLst/>
                <a:latin typeface="+mn-lt"/>
                <a:ea typeface="+mn-ea"/>
                <a:cs typeface="+mn-cs"/>
              </a:rPr>
              <a:t>You may also text with us through the chat panel if you have comments or need technical assistance</a:t>
            </a:r>
          </a:p>
          <a:p>
            <a:pPr lvl="0"/>
            <a:r>
              <a:rPr lang="en-US" sz="1200" kern="1200" dirty="0">
                <a:solidFill>
                  <a:schemeClr val="tx1"/>
                </a:solidFill>
                <a:effectLst/>
                <a:latin typeface="+mn-lt"/>
                <a:ea typeface="+mn-ea"/>
                <a:cs typeface="+mn-cs"/>
              </a:rPr>
              <a:t>**We will have a couple polling questions—please answer so we can get to know you a little better and obtain your feedback through the evaluation at the end</a:t>
            </a:r>
          </a:p>
          <a:p>
            <a:pPr lvl="0"/>
            <a:r>
              <a:rPr lang="en-US" sz="1200" kern="1200" dirty="0">
                <a:solidFill>
                  <a:schemeClr val="tx1"/>
                </a:solidFill>
                <a:effectLst/>
                <a:latin typeface="+mn-lt"/>
                <a:ea typeface="+mn-ea"/>
                <a:cs typeface="+mn-cs"/>
              </a:rPr>
              <a:t>A copy of the slides may be found on the Alliant Quality website, and a link there will be posted in chat in a moment.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we have reached our start time of TIME, MODERATOR, the floor is yours...”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MODERATOR: Welcome and thank you for joining our presentation today entitled, “TITLE” We are glad you are with us today, and please know we are here to help and support you now and always.”</a:t>
            </a:r>
          </a:p>
        </p:txBody>
      </p:sp>
      <p:sp>
        <p:nvSpPr>
          <p:cNvPr id="4" name="Slide Number Placeholder 3"/>
          <p:cNvSpPr>
            <a:spLocks noGrp="1"/>
          </p:cNvSpPr>
          <p:nvPr>
            <p:ph type="sldNum" sz="quarter" idx="10"/>
          </p:nvPr>
        </p:nvSpPr>
        <p:spPr/>
        <p:txBody>
          <a:bodyPr/>
          <a:lstStyle/>
          <a:p>
            <a:fld id="{F815323B-5E71-44FD-B17F-89C728EFAAEE}" type="slidenum">
              <a:rPr lang="en-US" smtClean="0"/>
              <a:t>1</a:t>
            </a:fld>
            <a:endParaRPr lang="en-US"/>
          </a:p>
        </p:txBody>
      </p:sp>
    </p:spTree>
    <p:extLst>
      <p:ext uri="{BB962C8B-B14F-4D97-AF65-F5344CB8AC3E}">
        <p14:creationId xmlns:p14="http://schemas.microsoft.com/office/powerpoint/2010/main" val="6855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474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43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dirty="0">
                <a:latin typeface="Calibri" panose="020F0502020204030204" pitchFamily="34" charset="0"/>
                <a:ea typeface="+mn-ea"/>
                <a:cs typeface="Calibri" panose="020F0502020204030204" pitchFamily="34" charset="0"/>
              </a:rPr>
              <a:t>Type your notes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522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http://pemplaybook.org/podcast/pediatric-pain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38D202-4ED2-489C-84DE-F3E2F4841861}" type="slidenum">
              <a:rPr kumimoji="0" lang="en-US" sz="120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8068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dirty="0">
                <a:latin typeface="Calibri" panose="020F0502020204030204" pitchFamily="34" charset="0"/>
                <a:ea typeface="+mn-ea"/>
                <a:cs typeface="Calibri" panose="020F0502020204030204" pitchFamily="34" charset="0"/>
              </a:rPr>
              <a:t>Type your notes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264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dirty="0">
                <a:latin typeface="Calibri" panose="020F0502020204030204" pitchFamily="34" charset="0"/>
                <a:ea typeface="+mn-ea"/>
                <a:cs typeface="Calibri" panose="020F0502020204030204" pitchFamily="34" charset="0"/>
              </a:rPr>
              <a:t>Type your notes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559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Acupressure is based on fundamental principle of activation of </a:t>
            </a:r>
            <a:r>
              <a:rPr lang="en-US" dirty="0" err="1"/>
              <a:t>acupoints</a:t>
            </a:r>
            <a:r>
              <a:rPr lang="en-US" dirty="0"/>
              <a:t> across the meridians. Activation of </a:t>
            </a:r>
            <a:r>
              <a:rPr lang="en-US" dirty="0" err="1"/>
              <a:t>acupoints</a:t>
            </a:r>
            <a:r>
              <a:rPr lang="en-US" dirty="0"/>
              <a:t> is facilitated by use of fingers or the simply available various hand-held acupressure devices. Acupressure is a type of acupuncture.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acupressure, muscular tension is released by applying pressure with hand at specific </a:t>
            </a:r>
            <a:r>
              <a:rPr lang="en-US" sz="1200" kern="1200" dirty="0" err="1">
                <a:solidFill>
                  <a:schemeClr val="tx1"/>
                </a:solidFill>
                <a:effectLst/>
                <a:latin typeface="+mn-lt"/>
                <a:ea typeface="+mn-ea"/>
                <a:cs typeface="+mn-cs"/>
              </a:rPr>
              <a:t>acupoints</a:t>
            </a:r>
            <a:r>
              <a:rPr lang="en-US" sz="1200" kern="1200" dirty="0">
                <a:solidFill>
                  <a:schemeClr val="tx1"/>
                </a:solidFill>
                <a:effectLst/>
                <a:latin typeface="+mn-lt"/>
                <a:ea typeface="+mn-ea"/>
                <a:cs typeface="+mn-cs"/>
              </a:rPr>
              <a:t> or pressure of the thumbs on specific points or the application of pressure to </a:t>
            </a:r>
            <a:r>
              <a:rPr lang="en-US" sz="1200" kern="1200" dirty="0" err="1">
                <a:solidFill>
                  <a:schemeClr val="tx1"/>
                </a:solidFill>
                <a:effectLst/>
                <a:latin typeface="+mn-lt"/>
                <a:ea typeface="+mn-ea"/>
                <a:cs typeface="+mn-cs"/>
              </a:rPr>
              <a:t>acupoints</a:t>
            </a:r>
            <a:r>
              <a:rPr lang="en-US" sz="1200" kern="1200" dirty="0">
                <a:solidFill>
                  <a:schemeClr val="tx1"/>
                </a:solidFill>
                <a:effectLst/>
                <a:latin typeface="+mn-lt"/>
                <a:ea typeface="+mn-ea"/>
                <a:cs typeface="+mn-cs"/>
              </a:rPr>
              <a:t> is used to balance the flow of the physiological energy.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8D202-4ED2-489C-84DE-F3E2F48418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763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pain journal (can be called a log, diary or notebook) is a simple tool to assist patients in keeping track of your pain flare-ups, intensity, treatment, appointments and emotions. It is very common for people to forget pain episodes or symptoms they want to share with their doctors. A pain journal can help your patients share a record of experiences including, pain location, intensity, duration, treatment, emotions and more.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8D202-4ED2-489C-84DE-F3E2F48418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400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team was considering the toolkits as educational materials and did not expect the compliance hurdles. We worked closely with our legal team to outline and approach that made them feel comfortable and keep things practical for our team. In the beginning, we were continuously reaching out directly to vendors for bulk order pricing to help make our toolkit robust and within the budget. Toolkits are tailored and it is not likely that a patient would get all items either, this further helps us stay under the limit. We use our bi-weekly restocking, cart patient toolkit log book and monthly reporting to monitor how toolkits and items are being distributed and to who. We have not encountered an issue in our first program year with the monetary limit or overuse.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8D202-4ED2-489C-84DE-F3E2F48418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994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Ball passed to Brittany </a:t>
            </a:r>
          </a:p>
        </p:txBody>
      </p:sp>
      <p:sp>
        <p:nvSpPr>
          <p:cNvPr id="4" name="Slide Number Placeholder 3"/>
          <p:cNvSpPr>
            <a:spLocks noGrp="1"/>
          </p:cNvSpPr>
          <p:nvPr>
            <p:ph type="sldNum" sz="quarter" idx="5"/>
          </p:nvPr>
        </p:nvSpPr>
        <p:spPr/>
        <p:txBody>
          <a:bodyPr/>
          <a:lstStyle/>
          <a:p>
            <a:fld id="{C2F7E517-8FF2-4C4C-A646-1FEB5A74893E}" type="slidenum">
              <a:rPr lang="en-US" smtClean="0"/>
              <a:t>38</a:t>
            </a:fld>
            <a:endParaRPr lang="en-US"/>
          </a:p>
        </p:txBody>
      </p:sp>
    </p:spTree>
    <p:extLst>
      <p:ext uri="{BB962C8B-B14F-4D97-AF65-F5344CB8AC3E}">
        <p14:creationId xmlns:p14="http://schemas.microsoft.com/office/powerpoint/2010/main" val="1057280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dirty="0">
                <a:latin typeface="Calibri" panose="020F0502020204030204" pitchFamily="34" charset="0"/>
                <a:ea typeface="+mn-ea"/>
                <a:cs typeface="Calibri" panose="020F0502020204030204" pitchFamily="34" charset="0"/>
              </a:rPr>
              <a:t>Type your notes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813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75F5F-5B76-4DCF-9F59-BE72FF9886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054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Needs</a:t>
            </a:r>
            <a:r>
              <a:rPr lang="en-US" baseline="0" dirty="0"/>
              <a:t> jazzing up?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75F5F-5B76-4DCF-9F59-BE72FF9886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501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Phyllis</a:t>
            </a:r>
          </a:p>
        </p:txBody>
      </p:sp>
      <p:sp>
        <p:nvSpPr>
          <p:cNvPr id="4" name="Slide Number Placeholder 3"/>
          <p:cNvSpPr>
            <a:spLocks noGrp="1"/>
          </p:cNvSpPr>
          <p:nvPr>
            <p:ph type="sldNum" sz="quarter" idx="5"/>
          </p:nvPr>
        </p:nvSpPr>
        <p:spPr/>
        <p:txBody>
          <a:bodyPr/>
          <a:lstStyle/>
          <a:p>
            <a:fld id="{C2F7E517-8FF2-4C4C-A646-1FEB5A74893E}" type="slidenum">
              <a:rPr lang="en-US" smtClean="0"/>
              <a:t>43</a:t>
            </a:fld>
            <a:endParaRPr lang="en-US"/>
          </a:p>
        </p:txBody>
      </p:sp>
    </p:spTree>
    <p:extLst>
      <p:ext uri="{BB962C8B-B14F-4D97-AF65-F5344CB8AC3E}">
        <p14:creationId xmlns:p14="http://schemas.microsoft.com/office/powerpoint/2010/main" val="4232759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2CB79-E344-4D50-A3B7-879DB09373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118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2CB79-E344-4D50-A3B7-879DB09373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809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sng" strike="noStrike" kern="1200" dirty="0">
                <a:solidFill>
                  <a:schemeClr val="tx1"/>
                </a:solidFill>
                <a:effectLst/>
                <a:latin typeface="+mn-lt"/>
                <a:ea typeface="+mn-ea"/>
                <a:cs typeface="+mn-cs"/>
                <a:hlinkClick r:id="rId3"/>
              </a:rPr>
              <a:t>https://www.cdc.gov/coronavirus/2019-ncov/downloads/HCW_Checklist_508.pdf</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DF10427-3FC5-7946-9487-6DCC1B0D4E86}" type="slidenum">
              <a:rPr lang="en-US" smtClean="0"/>
              <a:t>47</a:t>
            </a:fld>
            <a:endParaRPr lang="en-US"/>
          </a:p>
        </p:txBody>
      </p:sp>
    </p:spTree>
    <p:extLst>
      <p:ext uri="{BB962C8B-B14F-4D97-AF65-F5344CB8AC3E}">
        <p14:creationId xmlns:p14="http://schemas.microsoft.com/office/powerpoint/2010/main" val="44513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expect by the end of this presentation we expect that you will SUMMARIZE Objectives</a:t>
            </a:r>
          </a:p>
          <a:p>
            <a:endParaRPr lang="en-US" dirty="0"/>
          </a:p>
        </p:txBody>
      </p:sp>
      <p:sp>
        <p:nvSpPr>
          <p:cNvPr id="4" name="Slide Number Placeholder 3"/>
          <p:cNvSpPr>
            <a:spLocks noGrp="1"/>
          </p:cNvSpPr>
          <p:nvPr>
            <p:ph type="sldNum" sz="quarter" idx="5"/>
          </p:nvPr>
        </p:nvSpPr>
        <p:spPr/>
        <p:txBody>
          <a:bodyPr/>
          <a:lstStyle/>
          <a:p>
            <a:fld id="{ADF10427-3FC5-7946-9487-6DCC1B0D4E86}" type="slidenum">
              <a:rPr lang="en-US" smtClean="0"/>
              <a:t>48</a:t>
            </a:fld>
            <a:endParaRPr lang="en-US"/>
          </a:p>
        </p:txBody>
      </p:sp>
    </p:spTree>
    <p:extLst>
      <p:ext uri="{BB962C8B-B14F-4D97-AF65-F5344CB8AC3E}">
        <p14:creationId xmlns:p14="http://schemas.microsoft.com/office/powerpoint/2010/main" val="3985259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Donna will take Questions. Karen will moderate chat</a:t>
            </a:r>
          </a:p>
          <a:p>
            <a:endParaRPr lang="en-US" dirty="0"/>
          </a:p>
          <a:p>
            <a:r>
              <a:rPr lang="en-US" dirty="0"/>
              <a:t>Polling question opens</a:t>
            </a:r>
          </a:p>
        </p:txBody>
      </p:sp>
      <p:sp>
        <p:nvSpPr>
          <p:cNvPr id="4" name="Slide Number Placeholder 3"/>
          <p:cNvSpPr>
            <a:spLocks noGrp="1"/>
          </p:cNvSpPr>
          <p:nvPr>
            <p:ph type="sldNum" sz="quarter" idx="5"/>
          </p:nvPr>
        </p:nvSpPr>
        <p:spPr/>
        <p:txBody>
          <a:bodyPr/>
          <a:lstStyle/>
          <a:p>
            <a:fld id="{F815323B-5E71-44FD-B17F-89C728EFAAEE}" type="slidenum">
              <a:rPr lang="en-US" smtClean="0"/>
              <a:t>50</a:t>
            </a:fld>
            <a:endParaRPr lang="en-US" dirty="0"/>
          </a:p>
        </p:txBody>
      </p:sp>
    </p:spTree>
    <p:extLst>
      <p:ext uri="{BB962C8B-B14F-4D97-AF65-F5344CB8AC3E}">
        <p14:creationId xmlns:p14="http://schemas.microsoft.com/office/powerpoint/2010/main" val="2494123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presentation today has covered aspects of the five CMS aims.</a:t>
            </a:r>
          </a:p>
          <a:p>
            <a:endParaRPr lang="en-US" dirty="0"/>
          </a:p>
        </p:txBody>
      </p:sp>
      <p:sp>
        <p:nvSpPr>
          <p:cNvPr id="4" name="Slide Number Placeholder 3"/>
          <p:cNvSpPr>
            <a:spLocks noGrp="1"/>
          </p:cNvSpPr>
          <p:nvPr>
            <p:ph type="sldNum" sz="quarter" idx="5"/>
          </p:nvPr>
        </p:nvSpPr>
        <p:spPr/>
        <p:txBody>
          <a:bodyPr/>
          <a:lstStyle/>
          <a:p>
            <a:fld id="{ADF10427-3FC5-7946-9487-6DCC1B0D4E86}" type="slidenum">
              <a:rPr lang="en-US" smtClean="0"/>
              <a:t>51</a:t>
            </a:fld>
            <a:endParaRPr lang="en-US"/>
          </a:p>
        </p:txBody>
      </p:sp>
    </p:spTree>
    <p:extLst>
      <p:ext uri="{BB962C8B-B14F-4D97-AF65-F5344CB8AC3E}">
        <p14:creationId xmlns:p14="http://schemas.microsoft.com/office/powerpoint/2010/main" val="22751177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MODERATOR: We hope to see you at some of our upcoming events. Please take a moment and let us know how we did by completing the evaluation that is in the polling window on your screen.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Chat: Register at: </a:t>
            </a:r>
            <a:r>
              <a:rPr lang="en-US" sz="1200" u="sng" kern="1200" dirty="0">
                <a:solidFill>
                  <a:schemeClr val="tx1"/>
                </a:solidFill>
                <a:effectLst/>
                <a:latin typeface="+mn-lt"/>
                <a:ea typeface="+mn-ea"/>
                <a:cs typeface="+mn-cs"/>
                <a:hlinkClick r:id="rId3"/>
              </a:rPr>
              <a:t>https://alliantquality.org/learning-and-action-webinars/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DF10427-3FC5-7946-9487-6DCC1B0D4E86}" type="slidenum">
              <a:rPr lang="en-US" smtClean="0"/>
              <a:t>52</a:t>
            </a:fld>
            <a:endParaRPr lang="en-US"/>
          </a:p>
        </p:txBody>
      </p:sp>
    </p:spTree>
    <p:extLst>
      <p:ext uri="{BB962C8B-B14F-4D97-AF65-F5344CB8AC3E}">
        <p14:creationId xmlns:p14="http://schemas.microsoft.com/office/powerpoint/2010/main" val="231277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campuses, Level I trauma center, safety</a:t>
            </a:r>
            <a:r>
              <a:rPr lang="en-US" baseline="0" dirty="0"/>
              <a:t> net hospital, urban core,…………….. College of Medicine, Pharmacy, Nursing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38D202-4ED2-489C-84DE-F3E2F4841861}" type="slidenum">
              <a:rPr kumimoji="0" lang="en-US" sz="1200" u="none" strike="noStrike" kern="1200" cap="none" spc="0" normalizeH="0" baseline="0" noProof="0" smtClean="0">
                <a:ln>
                  <a:noFill/>
                </a:ln>
                <a:solidFill>
                  <a:prstClr val="black"/>
                </a:solidFill>
                <a:effectLst/>
                <a:uLnTx/>
                <a:uFillTx/>
                <a:latin typeface="Calibri" panose="020F0502020204030204" pitchFamily="34" charset="0"/>
                <a:ea typeface="+mn-ea"/>
                <a:cs typeface="Calibri" panose="020F050202020403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1681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98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10EC9A-E3DD-48D0-A476-1635A32A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237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1" lIns="0" tIns="0" rIns="0" bIns="0" anchor="t"/>
          <a:lstStyle/>
          <a:p>
            <a:pPr algn="l" hangingPunct="0">
              <a:lnSpc>
                <a:spcPct val="100000"/>
              </a:lnSpc>
            </a:pPr>
            <a:r>
              <a:rPr dirty="0">
                <a:latin typeface="Calibri" panose="020F0502020204030204" pitchFamily="34" charset="0"/>
                <a:ea typeface="+mn-ea"/>
                <a:cs typeface="Calibri" panose="020F0502020204030204" pitchFamily="34" charset="0"/>
              </a:rPr>
              <a:t>Type your notes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027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10EC9A-E3DD-48D0-A476-1635A32A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077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 starting point. Patients seen in ED or admitted that may be on meds not in your hospital’s pain policy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095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Originally requested by nursing, listen to your end users. What do they need to better treat pain effectively and safely?</a:t>
            </a:r>
          </a:p>
        </p:txBody>
      </p:sp>
      <p:sp>
        <p:nvSpPr>
          <p:cNvPr id="4" name="Slide Number Placeholder 3"/>
          <p:cNvSpPr>
            <a:spLocks noGrp="1"/>
          </p:cNvSpPr>
          <p:nvPr>
            <p:ph type="sldNum" sz="quarter" idx="10"/>
          </p:nvPr>
        </p:nvSpPr>
        <p:spPr/>
        <p:txBody>
          <a:bodyPr/>
          <a:lstStyle/>
          <a:p>
            <a:pPr marL="0" marR="0" lvl="0" indent="0" algn="r" defTabSz="965008" rtl="0" eaLnBrk="1" fontAlgn="auto" latinLnBrk="0" hangingPunct="1">
              <a:lnSpc>
                <a:spcPct val="100000"/>
              </a:lnSpc>
              <a:spcBef>
                <a:spcPts val="0"/>
              </a:spcBef>
              <a:spcAft>
                <a:spcPts val="0"/>
              </a:spcAft>
              <a:buClrTx/>
              <a:buSzTx/>
              <a:buFontTx/>
              <a:buNone/>
              <a:tabLst/>
              <a:defRPr/>
            </a:pPr>
            <a:fld id="{DDC03569-BEA1-4A59-8FEB-E20DFF8E8AC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5008"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741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lgn="l">
              <a:defRPr/>
            </a:lvl1pPr>
          </a:lstStyle>
          <a:p>
            <a:fld id="{953D466F-0B71-3646-A63E-72276CFD0D9A}" type="slidenum">
              <a:rPr lang="en-US" smtClean="0"/>
              <a:pPr/>
              <a:t>‹#›</a:t>
            </a:fld>
            <a:endParaRPr lang="en-US"/>
          </a:p>
        </p:txBody>
      </p:sp>
      <p:cxnSp>
        <p:nvCxnSpPr>
          <p:cNvPr id="7" name="Straight Connector 6">
            <a:extLst>
              <a:ext uri="{FF2B5EF4-FFF2-40B4-BE49-F238E27FC236}">
                <a16:creationId xmlns:a16="http://schemas.microsoft.com/office/drawing/2014/main" id="{B3C505BA-CE21-924B-BAF5-83601A1829E5}"/>
              </a:ext>
            </a:extLst>
          </p:cNvPr>
          <p:cNvCxnSpPr>
            <a:cxnSpLocks/>
          </p:cNvCxnSpPr>
          <p:nvPr userDrawn="1"/>
        </p:nvCxnSpPr>
        <p:spPr>
          <a:xfrm>
            <a:off x="628650" y="1322507"/>
            <a:ext cx="7886700" cy="0"/>
          </a:xfrm>
          <a:prstGeom prst="line">
            <a:avLst/>
          </a:prstGeom>
          <a:ln w="12700">
            <a:solidFill>
              <a:srgbClr val="00539B"/>
            </a:solidFill>
          </a:ln>
        </p:spPr>
        <p:style>
          <a:lnRef idx="1">
            <a:schemeClr val="accent1"/>
          </a:lnRef>
          <a:fillRef idx="0">
            <a:schemeClr val="accent1"/>
          </a:fillRef>
          <a:effectRef idx="0">
            <a:schemeClr val="accent1"/>
          </a:effectRef>
          <a:fontRef idx="minor">
            <a:schemeClr val="tx1"/>
          </a:fontRef>
        </p:style>
      </p:cxnSp>
      <p:sp>
        <p:nvSpPr>
          <p:cNvPr id="4" name="Rectangle 3"/>
          <p:cNvSpPr/>
          <p:nvPr userDrawn="1"/>
        </p:nvSpPr>
        <p:spPr>
          <a:xfrm>
            <a:off x="380308" y="6277408"/>
            <a:ext cx="6393025" cy="580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5456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Rectangle 5"/>
          <p:cNvSpPr/>
          <p:nvPr userDrawn="1"/>
        </p:nvSpPr>
        <p:spPr>
          <a:xfrm>
            <a:off x="380308" y="6248400"/>
            <a:ext cx="6393025" cy="580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p:cNvSpPr txBox="1">
            <a:spLocks/>
          </p:cNvSpPr>
          <p:nvPr userDrawn="1"/>
        </p:nvSpPr>
        <p:spPr>
          <a:xfrm>
            <a:off x="-23975" y="6463867"/>
            <a:ext cx="404283" cy="365125"/>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53D466F-0B71-3646-A63E-72276CFD0D9A}" type="slidenum">
              <a:rPr lang="en-US" smtClean="0"/>
              <a:pPr/>
              <a:t>‹#›</a:t>
            </a:fld>
            <a:endParaRPr lang="en-US"/>
          </a:p>
        </p:txBody>
      </p:sp>
      <p:pic>
        <p:nvPicPr>
          <p:cNvPr id="8" name="Picture 7">
            <a:extLst>
              <a:ext uri="{FF2B5EF4-FFF2-40B4-BE49-F238E27FC236}">
                <a16:creationId xmlns:a16="http://schemas.microsoft.com/office/drawing/2014/main" id="{CE06810F-319E-A14C-8581-957FA7A9188F}"/>
              </a:ext>
              <a:ext uri="{C183D7F6-B498-43B3-948B-1728B52AA6E4}">
                <adec:decorative xmlns:adec="http://schemas.microsoft.com/office/drawing/2017/decorative" xmlns="" val="1"/>
              </a:ext>
            </a:extLst>
          </p:cNvPr>
          <p:cNvPicPr>
            <a:picLocks noChangeAspect="1"/>
          </p:cNvPicPr>
          <p:nvPr userDrawn="1"/>
        </p:nvPicPr>
        <p:blipFill>
          <a:blip r:embed="rId2"/>
          <a:srcRect/>
          <a:stretch/>
        </p:blipFill>
        <p:spPr>
          <a:xfrm>
            <a:off x="380308" y="6203994"/>
            <a:ext cx="1317863" cy="624998"/>
          </a:xfrm>
          <a:prstGeom prst="rect">
            <a:avLst/>
          </a:prstGeom>
        </p:spPr>
      </p:pic>
    </p:spTree>
    <p:extLst>
      <p:ext uri="{BB962C8B-B14F-4D97-AF65-F5344CB8AC3E}">
        <p14:creationId xmlns:p14="http://schemas.microsoft.com/office/powerpoint/2010/main" val="2419409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31061" y="255589"/>
            <a:ext cx="4685480" cy="1600200"/>
          </a:xfrm>
        </p:spPr>
        <p:txBody>
          <a:bodyPr anchor="b"/>
          <a:lstStyle>
            <a:lvl1pPr algn="ctr">
              <a:defRPr sz="3200"/>
            </a:lvl1pPr>
          </a:lstStyle>
          <a:p>
            <a:r>
              <a:rPr lang="en-US" dirty="0"/>
              <a:t>Presenter Name</a:t>
            </a:r>
          </a:p>
        </p:txBody>
      </p:sp>
      <p:sp>
        <p:nvSpPr>
          <p:cNvPr id="3" name="Picture Placeholder 2"/>
          <p:cNvSpPr>
            <a:spLocks noGrp="1" noChangeAspect="1"/>
          </p:cNvSpPr>
          <p:nvPr>
            <p:ph type="pic" idx="1"/>
          </p:nvPr>
        </p:nvSpPr>
        <p:spPr>
          <a:xfrm>
            <a:off x="3887391" y="2049463"/>
            <a:ext cx="4629150" cy="381158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689366" y="1710046"/>
            <a:ext cx="2949178" cy="453835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Presenter Bio</a:t>
            </a:r>
          </a:p>
        </p:txBody>
      </p:sp>
      <p:sp>
        <p:nvSpPr>
          <p:cNvPr id="6" name="Rectangle 5"/>
          <p:cNvSpPr/>
          <p:nvPr userDrawn="1"/>
        </p:nvSpPr>
        <p:spPr>
          <a:xfrm>
            <a:off x="380308" y="6248400"/>
            <a:ext cx="6393025" cy="580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p:cNvSpPr txBox="1">
            <a:spLocks/>
          </p:cNvSpPr>
          <p:nvPr userDrawn="1"/>
        </p:nvSpPr>
        <p:spPr>
          <a:xfrm>
            <a:off x="-23975" y="6463867"/>
            <a:ext cx="404283" cy="365125"/>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53D466F-0B71-3646-A63E-72276CFD0D9A}" type="slidenum">
              <a:rPr lang="en-US" smtClean="0"/>
              <a:pPr/>
              <a:t>‹#›</a:t>
            </a:fld>
            <a:endParaRPr lang="en-US"/>
          </a:p>
        </p:txBody>
      </p:sp>
      <p:sp>
        <p:nvSpPr>
          <p:cNvPr id="10" name="Text Placeholder 9">
            <a:extLst>
              <a:ext uri="{FF2B5EF4-FFF2-40B4-BE49-F238E27FC236}">
                <a16:creationId xmlns:a16="http://schemas.microsoft.com/office/drawing/2014/main" id="{367866C1-D9B9-314C-8723-80DA36D483D8}"/>
              </a:ext>
            </a:extLst>
          </p:cNvPr>
          <p:cNvSpPr>
            <a:spLocks noGrp="1"/>
          </p:cNvSpPr>
          <p:nvPr>
            <p:ph type="body" sz="quarter" idx="10" hasCustomPrompt="1"/>
          </p:nvPr>
        </p:nvSpPr>
        <p:spPr>
          <a:xfrm>
            <a:off x="688975" y="355600"/>
            <a:ext cx="2949575" cy="1271588"/>
          </a:xfrm>
        </p:spPr>
        <p:txBody>
          <a:bodyPr/>
          <a:lstStyle>
            <a:lvl1pPr marL="0" indent="0">
              <a:buNone/>
              <a:defRPr>
                <a:solidFill>
                  <a:srgbClr val="00539B"/>
                </a:solidFill>
              </a:defRPr>
            </a:lvl1pPr>
          </a:lstStyle>
          <a:p>
            <a:pPr lvl="0"/>
            <a:r>
              <a:rPr lang="en-US" dirty="0"/>
              <a:t>Title</a:t>
            </a:r>
          </a:p>
        </p:txBody>
      </p:sp>
      <p:pic>
        <p:nvPicPr>
          <p:cNvPr id="8" name="Picture 7">
            <a:extLst>
              <a:ext uri="{FF2B5EF4-FFF2-40B4-BE49-F238E27FC236}">
                <a16:creationId xmlns:a16="http://schemas.microsoft.com/office/drawing/2014/main" id="{4C34F7A0-9AC5-094E-BA4B-BCB689F55B36}"/>
              </a:ext>
              <a:ext uri="{C183D7F6-B498-43B3-948B-1728B52AA6E4}">
                <adec:decorative xmlns:adec="http://schemas.microsoft.com/office/drawing/2017/decorative" xmlns="" val="1"/>
              </a:ext>
            </a:extLst>
          </p:cNvPr>
          <p:cNvPicPr>
            <a:picLocks noChangeAspect="1"/>
          </p:cNvPicPr>
          <p:nvPr userDrawn="1"/>
        </p:nvPicPr>
        <p:blipFill>
          <a:blip r:embed="rId2"/>
          <a:srcRect/>
          <a:stretch/>
        </p:blipFill>
        <p:spPr>
          <a:xfrm>
            <a:off x="380308" y="6203994"/>
            <a:ext cx="1317863" cy="624998"/>
          </a:xfrm>
          <a:prstGeom prst="rect">
            <a:avLst/>
          </a:prstGeom>
        </p:spPr>
      </p:pic>
    </p:spTree>
    <p:extLst>
      <p:ext uri="{BB962C8B-B14F-4D97-AF65-F5344CB8AC3E}">
        <p14:creationId xmlns:p14="http://schemas.microsoft.com/office/powerpoint/2010/main" val="2315400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lgn="l">
              <a:defRPr/>
            </a:lvl1pPr>
          </a:lstStyle>
          <a:p>
            <a:fld id="{953D466F-0B71-3646-A63E-72276CFD0D9A}" type="slidenum">
              <a:rPr lang="en-US" smtClean="0"/>
              <a:pPr/>
              <a:t>‹#›</a:t>
            </a:fld>
            <a:endParaRPr lang="en-US"/>
          </a:p>
        </p:txBody>
      </p:sp>
      <p:cxnSp>
        <p:nvCxnSpPr>
          <p:cNvPr id="7" name="Straight Connector 6">
            <a:extLst>
              <a:ext uri="{FF2B5EF4-FFF2-40B4-BE49-F238E27FC236}">
                <a16:creationId xmlns:a16="http://schemas.microsoft.com/office/drawing/2014/main" id="{B3C505BA-CE21-924B-BAF5-83601A1829E5}"/>
              </a:ext>
            </a:extLst>
          </p:cNvPr>
          <p:cNvCxnSpPr>
            <a:cxnSpLocks/>
          </p:cNvCxnSpPr>
          <p:nvPr userDrawn="1"/>
        </p:nvCxnSpPr>
        <p:spPr>
          <a:xfrm>
            <a:off x="628650" y="1322507"/>
            <a:ext cx="7886700" cy="0"/>
          </a:xfrm>
          <a:prstGeom prst="line">
            <a:avLst/>
          </a:prstGeom>
          <a:ln w="1270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599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lgn="l">
              <a:defRPr/>
            </a:lvl1pPr>
          </a:lstStyle>
          <a:p>
            <a:fld id="{953D466F-0B71-3646-A63E-72276CFD0D9A}" type="slidenum">
              <a:rPr lang="en-US" smtClean="0"/>
              <a:pPr/>
              <a:t>‹#›</a:t>
            </a:fld>
            <a:endParaRPr lang="en-US"/>
          </a:p>
        </p:txBody>
      </p:sp>
      <p:cxnSp>
        <p:nvCxnSpPr>
          <p:cNvPr id="7" name="Straight Connector 6">
            <a:extLst>
              <a:ext uri="{FF2B5EF4-FFF2-40B4-BE49-F238E27FC236}">
                <a16:creationId xmlns:a16="http://schemas.microsoft.com/office/drawing/2014/main" id="{B3C505BA-CE21-924B-BAF5-83601A1829E5}"/>
              </a:ext>
            </a:extLst>
          </p:cNvPr>
          <p:cNvCxnSpPr>
            <a:cxnSpLocks/>
          </p:cNvCxnSpPr>
          <p:nvPr userDrawn="1"/>
        </p:nvCxnSpPr>
        <p:spPr>
          <a:xfrm>
            <a:off x="628650" y="1322507"/>
            <a:ext cx="7886700" cy="0"/>
          </a:xfrm>
          <a:prstGeom prst="line">
            <a:avLst/>
          </a:prstGeom>
          <a:ln w="12700">
            <a:solidFill>
              <a:srgbClr val="00539B"/>
            </a:solidFill>
          </a:ln>
        </p:spPr>
        <p:style>
          <a:lnRef idx="1">
            <a:schemeClr val="accent1"/>
          </a:lnRef>
          <a:fillRef idx="0">
            <a:schemeClr val="accent1"/>
          </a:fillRef>
          <a:effectRef idx="0">
            <a:schemeClr val="accent1"/>
          </a:effectRef>
          <a:fontRef idx="minor">
            <a:schemeClr val="tx1"/>
          </a:fontRef>
        </p:style>
      </p:cxnSp>
      <p:sp>
        <p:nvSpPr>
          <p:cNvPr id="4" name="Rectangle 3"/>
          <p:cNvSpPr/>
          <p:nvPr userDrawn="1"/>
        </p:nvSpPr>
        <p:spPr>
          <a:xfrm>
            <a:off x="499062" y="6277408"/>
            <a:ext cx="6393025" cy="580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9B50EAA-0481-EA4C-8FC3-105A06C13B3C}"/>
              </a:ext>
              <a:ext uri="{C183D7F6-B498-43B3-948B-1728B52AA6E4}">
                <adec:decorative xmlns:adec="http://schemas.microsoft.com/office/drawing/2017/decorative" xmlns="" val="1"/>
              </a:ext>
            </a:extLst>
          </p:cNvPr>
          <p:cNvPicPr>
            <a:picLocks noChangeAspect="1"/>
          </p:cNvPicPr>
          <p:nvPr userDrawn="1"/>
        </p:nvPicPr>
        <p:blipFill>
          <a:blip r:embed="rId2"/>
          <a:srcRect/>
          <a:stretch/>
        </p:blipFill>
        <p:spPr>
          <a:xfrm>
            <a:off x="380308" y="6203994"/>
            <a:ext cx="1317863" cy="624998"/>
          </a:xfrm>
          <a:prstGeom prst="rect">
            <a:avLst/>
          </a:prstGeom>
        </p:spPr>
      </p:pic>
    </p:spTree>
    <p:extLst>
      <p:ext uri="{BB962C8B-B14F-4D97-AF65-F5344CB8AC3E}">
        <p14:creationId xmlns:p14="http://schemas.microsoft.com/office/powerpoint/2010/main" val="428408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6646"/>
            <a:ext cx="7886700" cy="2852737"/>
          </a:xfrm>
        </p:spPr>
        <p:txBody>
          <a:bodyPr anchor="b"/>
          <a:lstStyle>
            <a:lvl1pPr>
              <a:defRPr sz="4800"/>
            </a:lvl1pPr>
          </a:lstStyle>
          <a:p>
            <a:r>
              <a:rPr lang="en-US" dirty="0"/>
              <a:t>Click to edit Master title style</a:t>
            </a:r>
          </a:p>
        </p:txBody>
      </p:sp>
      <p:sp>
        <p:nvSpPr>
          <p:cNvPr id="3" name="Text Placeholder 2"/>
          <p:cNvSpPr>
            <a:spLocks noGrp="1"/>
          </p:cNvSpPr>
          <p:nvPr>
            <p:ph type="body" idx="1" hasCustomPrompt="1"/>
          </p:nvPr>
        </p:nvSpPr>
        <p:spPr>
          <a:xfrm>
            <a:off x="623888" y="3016249"/>
            <a:ext cx="7886700" cy="1500187"/>
          </a:xfrm>
        </p:spPr>
        <p:txBody>
          <a:bodyPr/>
          <a:lstStyle>
            <a:lvl1pPr marL="0" indent="0">
              <a:buNone/>
              <a:defRPr sz="2400">
                <a:solidFill>
                  <a:srgbClr val="00539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6" name="Slide Number Placeholder 5"/>
          <p:cNvSpPr>
            <a:spLocks noGrp="1"/>
          </p:cNvSpPr>
          <p:nvPr>
            <p:ph type="sldNum" sz="quarter" idx="12"/>
          </p:nvPr>
        </p:nvSpPr>
        <p:spPr/>
        <p:txBody>
          <a:bodyPr/>
          <a:lstStyle/>
          <a:p>
            <a:fld id="{953D466F-0B71-3646-A63E-72276CFD0D9A}" type="slidenum">
              <a:rPr lang="en-US" smtClean="0"/>
              <a:pPr/>
              <a:t>‹#›</a:t>
            </a:fld>
            <a:endParaRPr lang="en-US" dirty="0"/>
          </a:p>
        </p:txBody>
      </p:sp>
      <p:cxnSp>
        <p:nvCxnSpPr>
          <p:cNvPr id="8" name="Straight Connector 7">
            <a:extLst>
              <a:ext uri="{FF2B5EF4-FFF2-40B4-BE49-F238E27FC236}">
                <a16:creationId xmlns:a16="http://schemas.microsoft.com/office/drawing/2014/main" id="{ACB47740-0768-594C-AABE-9EAF137ACADD}"/>
              </a:ext>
            </a:extLst>
          </p:cNvPr>
          <p:cNvCxnSpPr>
            <a:cxnSpLocks/>
          </p:cNvCxnSpPr>
          <p:nvPr userDrawn="1"/>
        </p:nvCxnSpPr>
        <p:spPr>
          <a:xfrm>
            <a:off x="628650" y="2987938"/>
            <a:ext cx="7886700" cy="0"/>
          </a:xfrm>
          <a:prstGeom prst="line">
            <a:avLst/>
          </a:prstGeom>
          <a:ln w="12700">
            <a:solidFill>
              <a:srgbClr val="0053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8442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lvl1pPr algn="l">
              <a:defRPr/>
            </a:lvl1pPr>
          </a:lstStyle>
          <a:p>
            <a:fld id="{953D466F-0B71-3646-A63E-72276CFD0D9A}" type="slidenum">
              <a:rPr lang="en-US" smtClean="0"/>
              <a:pPr/>
              <a:t>‹#›</a:t>
            </a:fld>
            <a:endParaRPr lang="en-US" dirty="0"/>
          </a:p>
        </p:txBody>
      </p:sp>
      <p:cxnSp>
        <p:nvCxnSpPr>
          <p:cNvPr id="8" name="Straight Connector 7">
            <a:extLst>
              <a:ext uri="{FF2B5EF4-FFF2-40B4-BE49-F238E27FC236}">
                <a16:creationId xmlns:a16="http://schemas.microsoft.com/office/drawing/2014/main" id="{B3422094-3586-3B40-B732-8263BA1E49D0}"/>
              </a:ext>
            </a:extLst>
          </p:cNvPr>
          <p:cNvCxnSpPr>
            <a:cxnSpLocks/>
          </p:cNvCxnSpPr>
          <p:nvPr userDrawn="1"/>
        </p:nvCxnSpPr>
        <p:spPr>
          <a:xfrm>
            <a:off x="628650" y="1322507"/>
            <a:ext cx="7886700" cy="0"/>
          </a:xfrm>
          <a:prstGeom prst="line">
            <a:avLst/>
          </a:prstGeom>
          <a:ln w="12700">
            <a:solidFill>
              <a:srgbClr val="00539B"/>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380308" y="6248400"/>
            <a:ext cx="6393025" cy="580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299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lvl1pPr algn="l">
              <a:defRPr/>
            </a:lvl1pPr>
          </a:lstStyle>
          <a:p>
            <a:fld id="{953D466F-0B71-3646-A63E-72276CFD0D9A}" type="slidenum">
              <a:rPr lang="en-US" smtClean="0"/>
              <a:pPr/>
              <a:t>‹#›</a:t>
            </a:fld>
            <a:endParaRPr lang="en-US" dirty="0"/>
          </a:p>
        </p:txBody>
      </p:sp>
      <p:cxnSp>
        <p:nvCxnSpPr>
          <p:cNvPr id="10" name="Straight Connector 9">
            <a:extLst>
              <a:ext uri="{FF2B5EF4-FFF2-40B4-BE49-F238E27FC236}">
                <a16:creationId xmlns:a16="http://schemas.microsoft.com/office/drawing/2014/main" id="{95119B3D-8D83-3A47-91E5-E8E2AD94A74E}"/>
              </a:ext>
            </a:extLst>
          </p:cNvPr>
          <p:cNvCxnSpPr>
            <a:cxnSpLocks/>
          </p:cNvCxnSpPr>
          <p:nvPr userDrawn="1"/>
        </p:nvCxnSpPr>
        <p:spPr>
          <a:xfrm>
            <a:off x="628650" y="1322507"/>
            <a:ext cx="7886700" cy="0"/>
          </a:xfrm>
          <a:prstGeom prst="line">
            <a:avLst/>
          </a:prstGeom>
          <a:ln w="12700">
            <a:solidFill>
              <a:srgbClr val="00539B"/>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380308" y="6248400"/>
            <a:ext cx="6393025" cy="580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CAFE2BE-511F-654F-9285-523DC5CBC2CE}"/>
              </a:ext>
              <a:ext uri="{C183D7F6-B498-43B3-948B-1728B52AA6E4}">
                <adec:decorative xmlns:adec="http://schemas.microsoft.com/office/drawing/2017/decorative" xmlns="" val="1"/>
              </a:ext>
            </a:extLst>
          </p:cNvPr>
          <p:cNvPicPr>
            <a:picLocks noChangeAspect="1"/>
          </p:cNvPicPr>
          <p:nvPr userDrawn="1"/>
        </p:nvPicPr>
        <p:blipFill>
          <a:blip r:embed="rId2"/>
          <a:srcRect/>
          <a:stretch/>
        </p:blipFill>
        <p:spPr>
          <a:xfrm>
            <a:off x="380308" y="6203994"/>
            <a:ext cx="1317863" cy="624998"/>
          </a:xfrm>
          <a:prstGeom prst="rect">
            <a:avLst/>
          </a:prstGeom>
        </p:spPr>
      </p:pic>
    </p:spTree>
    <p:extLst>
      <p:ext uri="{BB962C8B-B14F-4D97-AF65-F5344CB8AC3E}">
        <p14:creationId xmlns:p14="http://schemas.microsoft.com/office/powerpoint/2010/main" val="222907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lgn="l">
              <a:defRPr/>
            </a:lvl1pPr>
          </a:lstStyle>
          <a:p>
            <a:fld id="{953D466F-0B71-3646-A63E-72276CFD0D9A}" type="slidenum">
              <a:rPr lang="en-US" smtClean="0"/>
              <a:pPr/>
              <a:t>‹#›</a:t>
            </a:fld>
            <a:endParaRPr lang="en-US" dirty="0"/>
          </a:p>
        </p:txBody>
      </p:sp>
      <p:cxnSp>
        <p:nvCxnSpPr>
          <p:cNvPr id="6" name="Straight Connector 5">
            <a:extLst>
              <a:ext uri="{FF2B5EF4-FFF2-40B4-BE49-F238E27FC236}">
                <a16:creationId xmlns:a16="http://schemas.microsoft.com/office/drawing/2014/main" id="{A863CD13-C587-E148-A7B6-7CAD3868FB80}"/>
              </a:ext>
            </a:extLst>
          </p:cNvPr>
          <p:cNvCxnSpPr>
            <a:cxnSpLocks/>
          </p:cNvCxnSpPr>
          <p:nvPr userDrawn="1"/>
        </p:nvCxnSpPr>
        <p:spPr>
          <a:xfrm>
            <a:off x="628650" y="1322507"/>
            <a:ext cx="7886700" cy="0"/>
          </a:xfrm>
          <a:prstGeom prst="line">
            <a:avLst/>
          </a:prstGeom>
          <a:ln w="12700">
            <a:solidFill>
              <a:srgbClr val="00539B"/>
            </a:solidFill>
          </a:ln>
        </p:spPr>
        <p:style>
          <a:lnRef idx="1">
            <a:schemeClr val="accent1"/>
          </a:lnRef>
          <a:fillRef idx="0">
            <a:schemeClr val="accent1"/>
          </a:fillRef>
          <a:effectRef idx="0">
            <a:schemeClr val="accent1"/>
          </a:effectRef>
          <a:fontRef idx="minor">
            <a:schemeClr val="tx1"/>
          </a:fontRef>
        </p:style>
      </p:cxnSp>
      <p:sp>
        <p:nvSpPr>
          <p:cNvPr id="7" name="Rectangle 6"/>
          <p:cNvSpPr/>
          <p:nvPr userDrawn="1"/>
        </p:nvSpPr>
        <p:spPr>
          <a:xfrm>
            <a:off x="380308" y="6248400"/>
            <a:ext cx="6393025" cy="580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BB0F1B1-1036-B846-9F3B-A8431AE3C7C0}"/>
              </a:ext>
              <a:ext uri="{C183D7F6-B498-43B3-948B-1728B52AA6E4}">
                <adec:decorative xmlns:adec="http://schemas.microsoft.com/office/drawing/2017/decorative" xmlns="" val="1"/>
              </a:ext>
            </a:extLst>
          </p:cNvPr>
          <p:cNvPicPr>
            <a:picLocks noChangeAspect="1"/>
          </p:cNvPicPr>
          <p:nvPr userDrawn="1"/>
        </p:nvPicPr>
        <p:blipFill>
          <a:blip r:embed="rId2"/>
          <a:srcRect/>
          <a:stretch/>
        </p:blipFill>
        <p:spPr>
          <a:xfrm>
            <a:off x="380308" y="6203994"/>
            <a:ext cx="1317863" cy="624998"/>
          </a:xfrm>
          <a:prstGeom prst="rect">
            <a:avLst/>
          </a:prstGeom>
        </p:spPr>
      </p:pic>
    </p:spTree>
    <p:extLst>
      <p:ext uri="{BB962C8B-B14F-4D97-AF65-F5344CB8AC3E}">
        <p14:creationId xmlns:p14="http://schemas.microsoft.com/office/powerpoint/2010/main" val="2063078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3"/>
          <p:cNvSpPr/>
          <p:nvPr userDrawn="1"/>
        </p:nvSpPr>
        <p:spPr>
          <a:xfrm>
            <a:off x="380308" y="6248400"/>
            <a:ext cx="6393025" cy="580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p:cNvSpPr>
            <a:spLocks noGrp="1"/>
          </p:cNvSpPr>
          <p:nvPr>
            <p:ph type="sldNum" sz="quarter" idx="4"/>
          </p:nvPr>
        </p:nvSpPr>
        <p:spPr>
          <a:xfrm>
            <a:off x="-23975" y="6463867"/>
            <a:ext cx="404283" cy="365125"/>
          </a:xfrm>
          <a:prstGeom prst="rect">
            <a:avLst/>
          </a:prstGeom>
        </p:spPr>
        <p:txBody>
          <a:bodyPr vert="horz" lIns="91440" tIns="45720" rIns="91440" bIns="45720" rtlCol="0" anchor="ctr"/>
          <a:lstStyle>
            <a:lvl1pPr algn="l">
              <a:defRPr sz="1100">
                <a:solidFill>
                  <a:schemeClr val="tx1"/>
                </a:solidFill>
              </a:defRPr>
            </a:lvl1pPr>
          </a:lstStyle>
          <a:p>
            <a:fld id="{953D466F-0B71-3646-A63E-72276CFD0D9A}" type="slidenum">
              <a:rPr lang="en-US" smtClean="0"/>
              <a:pPr/>
              <a:t>‹#›</a:t>
            </a:fld>
            <a:endParaRPr lang="en-US"/>
          </a:p>
        </p:txBody>
      </p:sp>
      <p:pic>
        <p:nvPicPr>
          <p:cNvPr id="6" name="Picture 5">
            <a:extLst>
              <a:ext uri="{FF2B5EF4-FFF2-40B4-BE49-F238E27FC236}">
                <a16:creationId xmlns:a16="http://schemas.microsoft.com/office/drawing/2014/main" id="{D2D4388D-1D47-8A4A-BE13-AB6B95BC5415}"/>
              </a:ext>
              <a:ext uri="{C183D7F6-B498-43B3-948B-1728B52AA6E4}">
                <adec:decorative xmlns:adec="http://schemas.microsoft.com/office/drawing/2017/decorative" xmlns="" val="1"/>
              </a:ext>
            </a:extLst>
          </p:cNvPr>
          <p:cNvPicPr>
            <a:picLocks noChangeAspect="1"/>
          </p:cNvPicPr>
          <p:nvPr userDrawn="1"/>
        </p:nvPicPr>
        <p:blipFill>
          <a:blip r:embed="rId2"/>
          <a:srcRect/>
          <a:stretch/>
        </p:blipFill>
        <p:spPr>
          <a:xfrm>
            <a:off x="380308" y="6203994"/>
            <a:ext cx="1317863" cy="624998"/>
          </a:xfrm>
          <a:prstGeom prst="rect">
            <a:avLst/>
          </a:prstGeom>
        </p:spPr>
      </p:pic>
    </p:spTree>
    <p:extLst>
      <p:ext uri="{BB962C8B-B14F-4D97-AF65-F5344CB8AC3E}">
        <p14:creationId xmlns:p14="http://schemas.microsoft.com/office/powerpoint/2010/main" val="2550947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9DCB42-58B1-8145-BE9B-6FCACF7D7007}"/>
              </a:ext>
            </a:extLst>
          </p:cNvPr>
          <p:cNvSpPr/>
          <p:nvPr userDrawn="1"/>
        </p:nvSpPr>
        <p:spPr>
          <a:xfrm>
            <a:off x="448733" y="5904231"/>
            <a:ext cx="8695267" cy="904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p:cNvSpPr txBox="1">
            <a:spLocks/>
          </p:cNvSpPr>
          <p:nvPr userDrawn="1"/>
        </p:nvSpPr>
        <p:spPr>
          <a:xfrm>
            <a:off x="-23975" y="6463867"/>
            <a:ext cx="404283" cy="365125"/>
          </a:xfrm>
          <a:prstGeom prst="rect">
            <a:avLst/>
          </a:prstGeom>
        </p:spPr>
        <p:txBody>
          <a:bodyPr vert="horz" lIns="91440" tIns="45720" rIns="91440" bIns="45720" rtlCol="0" anchor="ctr"/>
          <a:lstStyle>
            <a:defPPr>
              <a:defRPr lang="en-US"/>
            </a:defPPr>
            <a:lvl1pPr marL="0" algn="l" defTabSz="457200" rtl="0" eaLnBrk="1" latinLnBrk="0" hangingPunct="1">
              <a:defRPr sz="11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53D466F-0B71-3646-A63E-72276CFD0D9A}" type="slidenum">
              <a:rPr lang="en-US" smtClean="0"/>
              <a:pPr/>
              <a:t>‹#›</a:t>
            </a:fld>
            <a:endParaRPr lang="en-US"/>
          </a:p>
        </p:txBody>
      </p:sp>
      <p:pic>
        <p:nvPicPr>
          <p:cNvPr id="5" name="Picture 4">
            <a:extLst>
              <a:ext uri="{FF2B5EF4-FFF2-40B4-BE49-F238E27FC236}">
                <a16:creationId xmlns:a16="http://schemas.microsoft.com/office/drawing/2014/main" id="{AF5BC66B-E447-9D48-8875-1213119628A5}"/>
              </a:ext>
              <a:ext uri="{C183D7F6-B498-43B3-948B-1728B52AA6E4}">
                <adec:decorative xmlns:adec="http://schemas.microsoft.com/office/drawing/2017/decorative" xmlns="" val="1"/>
              </a:ext>
            </a:extLst>
          </p:cNvPr>
          <p:cNvPicPr>
            <a:picLocks noChangeAspect="1"/>
          </p:cNvPicPr>
          <p:nvPr userDrawn="1"/>
        </p:nvPicPr>
        <p:blipFill>
          <a:blip r:embed="rId2"/>
          <a:srcRect/>
          <a:stretch/>
        </p:blipFill>
        <p:spPr>
          <a:xfrm>
            <a:off x="380308" y="6203994"/>
            <a:ext cx="1317863" cy="624998"/>
          </a:xfrm>
          <a:prstGeom prst="rect">
            <a:avLst/>
          </a:prstGeom>
        </p:spPr>
      </p:pic>
    </p:spTree>
    <p:extLst>
      <p:ext uri="{BB962C8B-B14F-4D97-AF65-F5344CB8AC3E}">
        <p14:creationId xmlns:p14="http://schemas.microsoft.com/office/powerpoint/2010/main" val="242901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3D7915E-717B-804C-9D08-7A3BE6552B43}"/>
              </a:ext>
            </a:extLst>
          </p:cNvPr>
          <p:cNvSpPr/>
          <p:nvPr userDrawn="1"/>
        </p:nvSpPr>
        <p:spPr>
          <a:xfrm>
            <a:off x="0" y="0"/>
            <a:ext cx="312825" cy="6858000"/>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Autofit/>
          </a:bodyPr>
          <a:lstStyle/>
          <a:p>
            <a:r>
              <a:rPr lang="en-US" dirty="0"/>
              <a:t>Title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9B75E95-B445-4B43-9B50-4563FC454569}"/>
              </a:ext>
            </a:extLst>
          </p:cNvPr>
          <p:cNvSpPr/>
          <p:nvPr userDrawn="1"/>
        </p:nvSpPr>
        <p:spPr>
          <a:xfrm>
            <a:off x="0" y="0"/>
            <a:ext cx="312378" cy="1277263"/>
          </a:xfrm>
          <a:prstGeom prst="rect">
            <a:avLst/>
          </a:prstGeom>
          <a:solidFill>
            <a:srgbClr val="F1C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1717085-34AD-B441-A377-7A7B44AF9902}"/>
              </a:ext>
            </a:extLst>
          </p:cNvPr>
          <p:cNvSpPr/>
          <p:nvPr userDrawn="1"/>
        </p:nvSpPr>
        <p:spPr>
          <a:xfrm>
            <a:off x="0" y="1855034"/>
            <a:ext cx="312378" cy="1277264"/>
          </a:xfrm>
          <a:prstGeom prst="rect">
            <a:avLst/>
          </a:prstGeom>
          <a:solidFill>
            <a:srgbClr val="2CC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90C75D0-E5FF-C841-86BE-F6B726D818A0}"/>
              </a:ext>
            </a:extLst>
          </p:cNvPr>
          <p:cNvSpPr/>
          <p:nvPr userDrawn="1"/>
        </p:nvSpPr>
        <p:spPr>
          <a:xfrm>
            <a:off x="0" y="3721099"/>
            <a:ext cx="312378" cy="1277263"/>
          </a:xfrm>
          <a:prstGeom prst="rect">
            <a:avLst/>
          </a:prstGeom>
          <a:solidFill>
            <a:srgbClr val="FB7A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6E5ECF-DF9E-5543-AC56-FE3738C1F2F1}"/>
              </a:ext>
            </a:extLst>
          </p:cNvPr>
          <p:cNvSpPr/>
          <p:nvPr userDrawn="1"/>
        </p:nvSpPr>
        <p:spPr>
          <a:xfrm>
            <a:off x="0" y="5587163"/>
            <a:ext cx="312378" cy="1277264"/>
          </a:xfrm>
          <a:prstGeom prst="rect">
            <a:avLst/>
          </a:prstGeom>
          <a:solidFill>
            <a:srgbClr val="63D6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Graphical user interface&#10;&#10;Description automatically generated with medium confidence">
            <a:extLst>
              <a:ext uri="{FF2B5EF4-FFF2-40B4-BE49-F238E27FC236}">
                <a16:creationId xmlns:a16="http://schemas.microsoft.com/office/drawing/2014/main" id="{D96DA812-6B3B-4620-959C-BFC9200782E5}"/>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7533722" y="6151008"/>
            <a:ext cx="1529176" cy="695975"/>
          </a:xfrm>
          <a:prstGeom prst="rect">
            <a:avLst/>
          </a:prstGeom>
        </p:spPr>
      </p:pic>
      <p:pic>
        <p:nvPicPr>
          <p:cNvPr id="15" name="Picture 14" descr="Text&#10;&#10;Description automatically generated">
            <a:extLst>
              <a:ext uri="{FF2B5EF4-FFF2-40B4-BE49-F238E27FC236}">
                <a16:creationId xmlns:a16="http://schemas.microsoft.com/office/drawing/2014/main" id="{FCC13AD7-6DB0-49CC-9DA8-CE9E1FCC96E0}"/>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584461" y="6307252"/>
            <a:ext cx="1326866" cy="376397"/>
          </a:xfrm>
          <a:prstGeom prst="rect">
            <a:avLst/>
          </a:prstGeom>
        </p:spPr>
      </p:pic>
      <p:pic>
        <p:nvPicPr>
          <p:cNvPr id="19" name="Picture 18" descr="Graphical user interface, text, application&#10;&#10;Description automatically generated">
            <a:extLst>
              <a:ext uri="{FF2B5EF4-FFF2-40B4-BE49-F238E27FC236}">
                <a16:creationId xmlns:a16="http://schemas.microsoft.com/office/drawing/2014/main" id="{FBE459E4-2BD5-46F9-AA3F-E2F9FBADFC71}"/>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a:stretch/>
        </p:blipFill>
        <p:spPr>
          <a:xfrm>
            <a:off x="2142519" y="6269722"/>
            <a:ext cx="1666359" cy="451457"/>
          </a:xfrm>
          <a:prstGeom prst="rect">
            <a:avLst/>
          </a:prstGeom>
        </p:spPr>
      </p:pic>
      <p:grpSp>
        <p:nvGrpSpPr>
          <p:cNvPr id="20" name="Group 19"/>
          <p:cNvGrpSpPr/>
          <p:nvPr userDrawn="1"/>
        </p:nvGrpSpPr>
        <p:grpSpPr>
          <a:xfrm>
            <a:off x="4034985" y="6322268"/>
            <a:ext cx="2577207" cy="346364"/>
            <a:chOff x="4698796" y="6293644"/>
            <a:chExt cx="2834927" cy="381000"/>
          </a:xfrm>
        </p:grpSpPr>
        <p:pic>
          <p:nvPicPr>
            <p:cNvPr id="21" name="Picture 20" descr="Graphical user interface&#10;&#10;Description automatically generated with medium confidence">
              <a:extLst>
                <a:ext uri="{FF2B5EF4-FFF2-40B4-BE49-F238E27FC236}">
                  <a16:creationId xmlns:a16="http://schemas.microsoft.com/office/drawing/2014/main" id="{F0F4782B-2B28-41F5-B3EB-B5165C998B04}"/>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4698796" y="6293644"/>
              <a:ext cx="375350" cy="381000"/>
            </a:xfrm>
            <a:prstGeom prst="rect">
              <a:avLst/>
            </a:prstGeom>
          </p:spPr>
        </p:pic>
        <p:pic>
          <p:nvPicPr>
            <p:cNvPr id="22" name="Picture 21" descr="Graphical user interface&#10;&#10;Description automatically generated with medium confidence">
              <a:extLst>
                <a:ext uri="{FF2B5EF4-FFF2-40B4-BE49-F238E27FC236}">
                  <a16:creationId xmlns:a16="http://schemas.microsoft.com/office/drawing/2014/main" id="{C1D827CB-5AFC-42AA-9D10-659B6F2BB117}"/>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5103609" y="6346479"/>
              <a:ext cx="2430114" cy="297680"/>
            </a:xfrm>
            <a:prstGeom prst="rect">
              <a:avLst/>
            </a:prstGeom>
          </p:spPr>
        </p:pic>
      </p:grpSp>
      <p:cxnSp>
        <p:nvCxnSpPr>
          <p:cNvPr id="23" name="Straight Connector 22"/>
          <p:cNvCxnSpPr/>
          <p:nvPr userDrawn="1"/>
        </p:nvCxnSpPr>
        <p:spPr>
          <a:xfrm>
            <a:off x="2026923" y="6266850"/>
            <a:ext cx="0" cy="4572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3924474" y="6266850"/>
            <a:ext cx="0" cy="4572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23975" y="6463867"/>
            <a:ext cx="404283" cy="365125"/>
          </a:xfrm>
          <a:prstGeom prst="rect">
            <a:avLst/>
          </a:prstGeom>
        </p:spPr>
        <p:txBody>
          <a:bodyPr vert="horz" lIns="91440" tIns="45720" rIns="91440" bIns="45720" rtlCol="0" anchor="ctr"/>
          <a:lstStyle>
            <a:lvl1pPr algn="l">
              <a:defRPr sz="1100">
                <a:solidFill>
                  <a:schemeClr val="tx1"/>
                </a:solidFill>
              </a:defRPr>
            </a:lvl1pPr>
          </a:lstStyle>
          <a:p>
            <a:fld id="{953D466F-0B71-3646-A63E-72276CFD0D9A}" type="slidenum">
              <a:rPr lang="en-US" smtClean="0"/>
              <a:pPr/>
              <a:t>‹#›</a:t>
            </a:fld>
            <a:endParaRPr lang="en-US"/>
          </a:p>
        </p:txBody>
      </p:sp>
    </p:spTree>
    <p:extLst>
      <p:ext uri="{BB962C8B-B14F-4D97-AF65-F5344CB8AC3E}">
        <p14:creationId xmlns:p14="http://schemas.microsoft.com/office/powerpoint/2010/main" val="2938647028"/>
      </p:ext>
    </p:extLst>
  </p:cSld>
  <p:clrMap bg1="lt1" tx1="dk1" bg2="lt2" tx2="dk2" accent1="accent1" accent2="accent2" accent3="accent3" accent4="accent4" accent5="accent5" accent6="accent6" hlink="hlink" folHlink="folHlink"/>
  <p:sldLayoutIdLst>
    <p:sldLayoutId id="2147483662" r:id="rId1"/>
    <p:sldLayoutId id="2147483672" r:id="rId2"/>
    <p:sldLayoutId id="2147483671" r:id="rId3"/>
    <p:sldLayoutId id="2147483663" r:id="rId4"/>
    <p:sldLayoutId id="2147483664" r:id="rId5"/>
    <p:sldLayoutId id="2147483665" r:id="rId6"/>
    <p:sldLayoutId id="2147483666" r:id="rId7"/>
    <p:sldLayoutId id="2147483667" r:id="rId8"/>
    <p:sldLayoutId id="2147483670" r:id="rId9"/>
    <p:sldLayoutId id="2147483668" r:id="rId10"/>
    <p:sldLayoutId id="2147483669" r:id="rId11"/>
  </p:sldLayoutIdLst>
  <p:txStyles>
    <p:titleStyle>
      <a:lvl1pPr algn="l" defTabSz="914400" rtl="0" eaLnBrk="1" latinLnBrk="0" hangingPunct="1">
        <a:lnSpc>
          <a:spcPct val="90000"/>
        </a:lnSpc>
        <a:spcBef>
          <a:spcPct val="0"/>
        </a:spcBef>
        <a:buNone/>
        <a:defRPr sz="2800" b="1" kern="1200">
          <a:solidFill>
            <a:srgbClr val="00539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39.jpe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image" Target="../media/image38.jpeg"/><Relationship Id="rId16" Type="http://schemas.openxmlformats.org/officeDocument/2006/relationships/image" Target="../media/image52.jpeg"/><Relationship Id="rId20" Type="http://schemas.openxmlformats.org/officeDocument/2006/relationships/image" Target="../media/image56.png"/><Relationship Id="rId1" Type="http://schemas.openxmlformats.org/officeDocument/2006/relationships/slideLayout" Target="../slideLayouts/slideLayout8.xml"/><Relationship Id="rId6" Type="http://schemas.openxmlformats.org/officeDocument/2006/relationships/image" Target="../media/image42.png"/><Relationship Id="rId11" Type="http://schemas.openxmlformats.org/officeDocument/2006/relationships/image" Target="../media/image47.jpeg"/><Relationship Id="rId5" Type="http://schemas.openxmlformats.org/officeDocument/2006/relationships/image" Target="../media/image41.png"/><Relationship Id="rId15" Type="http://schemas.openxmlformats.org/officeDocument/2006/relationships/image" Target="../media/image51.jpe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g"/></Relationships>
</file>

<file path=ppt/slides/_rels/slide12.xml.rels><?xml version="1.0" encoding="UTF-8" standalone="yes"?>
<Relationships xmlns="http://schemas.openxmlformats.org/package/2006/relationships"><Relationship Id="rId3" Type="http://schemas.openxmlformats.org/officeDocument/2006/relationships/hyperlink" Target="https://pami.emergency.med.jax.ufl.edu/"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pami.emergency.med.jax.ufl.edu/resource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64.jpeg"/><Relationship Id="rId4" Type="http://schemas.openxmlformats.org/officeDocument/2006/relationships/hyperlink" Target="https://pami.emergency.med.jax.ufl.edu/resources/dosing-guid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mailto:pami@jax.ufl.edu" TargetMode="External"/><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hyperlink" Target="https://pami.emergency.med.jax.ufl.edu/resources/discharge-planning/"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67.jpeg"/></Relationships>
</file>

<file path=ppt/slides/_rels/slide17.xml.rels><?xml version="1.0" encoding="UTF-8" standalone="yes"?>
<Relationships xmlns="http://schemas.openxmlformats.org/package/2006/relationships"><Relationship Id="rId8" Type="http://schemas.openxmlformats.org/officeDocument/2006/relationships/hyperlink" Target="https://youtu.be/yXBz0ePSDLQ" TargetMode="External"/><Relationship Id="rId3" Type="http://schemas.openxmlformats.org/officeDocument/2006/relationships/image" Target="../media/image69.png"/><Relationship Id="rId7" Type="http://schemas.openxmlformats.org/officeDocument/2006/relationships/hyperlink" Target="https://youtu.be/b1VixfLLc1E"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youtu.be/gEeA9gXVRU0" TargetMode="External"/><Relationship Id="rId5" Type="http://schemas.openxmlformats.org/officeDocument/2006/relationships/hyperlink" Target="https://youtu.be/0ApjYHDYHNs" TargetMode="External"/><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9.xml"/><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3.xml"/><Relationship Id="rId5" Type="http://schemas.openxmlformats.org/officeDocument/2006/relationships/image" Target="../media/image80.jpeg"/><Relationship Id="rId4" Type="http://schemas.openxmlformats.org/officeDocument/2006/relationships/image" Target="../media/image79.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82.jpeg"/><Relationship Id="rId2" Type="http://schemas.openxmlformats.org/officeDocument/2006/relationships/slideLayout" Target="../slideLayouts/slideLayout3.xml"/><Relationship Id="rId1" Type="http://schemas.openxmlformats.org/officeDocument/2006/relationships/video" Target="https://www.youtube.com/embed/5RIii6OUK2A?feature=oembed" TargetMode="External"/><Relationship Id="rId6" Type="http://schemas.openxmlformats.org/officeDocument/2006/relationships/hyperlink" Target="https://www.youtube.com/watch?v=QWcr9J3MLfo&amp;feature=youtu.be" TargetMode="External"/><Relationship Id="rId5" Type="http://schemas.openxmlformats.org/officeDocument/2006/relationships/hyperlink" Target="http://www.theacpa.org/wp-content/uploads/2017/09/A-car-with-four-flat-tires_Transcript.pdf" TargetMode="External"/><Relationship Id="rId4" Type="http://schemas.openxmlformats.org/officeDocument/2006/relationships/image" Target="../media/image81.jpg"/></Relationships>
</file>

<file path=ppt/slides/_rels/slide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4.emf"/><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jpg"/></Relationships>
</file>

<file path=ppt/slides/_rels/slide3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hyperlink" Target="https://oig.hhs.gov/fraud/docs/alertsandbulletins/OIG-Policy-Statement-Gifts-of-Nominal-Value.pdf"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oig.hhs.gov/fraud/docs/alertsandbulletins/SABGiftsandInducements.pdf"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cid:image002.png@01D6EFF1.675D68A0" TargetMode="External"/><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cid:image005.jpg@01D6F64A.F8AD545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8.xml"/><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8" Type="http://schemas.openxmlformats.org/officeDocument/2006/relationships/hyperlink" Target="https://www.alliantquality.org/media_library/drug-disposal-drug-take-back-locations/" TargetMode="External"/><Relationship Id="rId3" Type="http://schemas.openxmlformats.org/officeDocument/2006/relationships/hyperlink" Target="https://pami.emergency.med.jax.ufl.edu/" TargetMode="External"/><Relationship Id="rId7" Type="http://schemas.openxmlformats.org/officeDocument/2006/relationships/hyperlink" Target="https://www.alliantquality.org/wp-content/uploads/2020/10/PEG-Scale_12SOW-AHSQIN-QIO-TO1CC-20-79_508.pdf"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hyperlink" Target="https://www.alliantquality.org/wp-content/uploads/2020/10/Alliant_Naloxone_Tip_Sheet_General_12SOW-AHSQIN-QIO-TO1CC-20-157-508.pdf" TargetMode="External"/><Relationship Id="rId5" Type="http://schemas.openxmlformats.org/officeDocument/2006/relationships/hyperlink" Target="https://www.alliantquality.org/wp-content/uploads/2020/10/AlliantQuality_ComfortMenu-12SOW-AHSQIN-QIO-TO1-20-94_508.pdf" TargetMode="External"/><Relationship Id="rId4" Type="http://schemas.openxmlformats.org/officeDocument/2006/relationships/hyperlink" Target="https://www.alliantquality.org/media_library/dos-and-donts-of-pain-medicine-hqic/" TargetMode="External"/><Relationship Id="rId9" Type="http://schemas.openxmlformats.org/officeDocument/2006/relationships/hyperlink" Target="https://www.alliantquality.org/wp-content/uploads/2020/10/Medication-Risk-Alert-Opioids-and-Benzodiazepines_12SOW-AHSQIN-QIO-TO1NH-20-199_508.pdf"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12.svg"/><Relationship Id="rId5" Type="http://schemas.openxmlformats.org/officeDocument/2006/relationships/image" Target="../media/image110.png"/><Relationship Id="rId4" Type="http://schemas.openxmlformats.org/officeDocument/2006/relationships/image" Target="../media/image110.svg"/></Relationships>
</file>

<file path=ppt/slides/_rels/slide49.xml.rels><?xml version="1.0" encoding="UTF-8" standalone="yes"?>
<Relationships xmlns="http://schemas.openxmlformats.org/package/2006/relationships"><Relationship Id="rId8" Type="http://schemas.openxmlformats.org/officeDocument/2006/relationships/hyperlink" Target="https://www.telligenqinqio.com/contact/" TargetMode="External"/><Relationship Id="rId13" Type="http://schemas.openxmlformats.org/officeDocument/2006/relationships/image" Target="../media/image113.png"/><Relationship Id="rId3" Type="http://schemas.openxmlformats.org/officeDocument/2006/relationships/hyperlink" Target="mailto:Karen.holtz@allianthealth.org" TargetMode="External"/><Relationship Id="rId7" Type="http://schemas.openxmlformats.org/officeDocument/2006/relationships/hyperlink" Target="https://qi.ipro.org/about-us/hqic/" TargetMode="External"/><Relationship Id="rId12" Type="http://schemas.openxmlformats.org/officeDocument/2006/relationships/image" Target="../media/image112.png"/><Relationship Id="rId2" Type="http://schemas.openxmlformats.org/officeDocument/2006/relationships/hyperlink" Target="https://www.alliantquality.org/hqic-general-resources-our-team/" TargetMode="External"/><Relationship Id="rId1" Type="http://schemas.openxmlformats.org/officeDocument/2006/relationships/slideLayout" Target="../slideLayouts/slideLayout2.xml"/><Relationship Id="rId6" Type="http://schemas.openxmlformats.org/officeDocument/2006/relationships/hyperlink" Target="mailto:RVanVorst@ipro.org" TargetMode="External"/><Relationship Id="rId11" Type="http://schemas.openxmlformats.org/officeDocument/2006/relationships/image" Target="../media/image111.png"/><Relationship Id="rId5" Type="http://schemas.openxmlformats.org/officeDocument/2006/relationships/hyperlink" Target="https://qi.ipro.org/about-us/hqic/hqic-contact/" TargetMode="External"/><Relationship Id="rId10" Type="http://schemas.openxmlformats.org/officeDocument/2006/relationships/hyperlink" Target="https://www.telligenqinqio.com/hospital-quality-improvement-program/" TargetMode="External"/><Relationship Id="rId4" Type="http://schemas.openxmlformats.org/officeDocument/2006/relationships/hyperlink" Target="https://www.alliantquality.org/topic/hospital-quality-improvement/" TargetMode="External"/><Relationship Id="rId9" Type="http://schemas.openxmlformats.org/officeDocument/2006/relationships/hyperlink" Target="mailto:mnugent@telligen.com" TargetMode="External"/><Relationship Id="rId14" Type="http://schemas.openxmlformats.org/officeDocument/2006/relationships/image" Target="../media/image114.png"/></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mailto:HospitalQuality@AlliantQuality.or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118.png"/><Relationship Id="rId4" Type="http://schemas.openxmlformats.org/officeDocument/2006/relationships/image" Target="../media/image117.png"/></Relationships>
</file>

<file path=ppt/slides/_rels/slide52.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hyperlink" Target="mailto:Pami@jax.ufl.edu" TargetMode="Externa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eg"/><Relationship Id="rId9" Type="http://schemas.openxmlformats.org/officeDocument/2006/relationships/image" Target="../media/image36.jpeg"/></Relationships>
</file>

<file path=ppt/slides/_rels/slide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530046"/>
            <a:ext cx="7886700" cy="1325563"/>
          </a:xfrm>
        </p:spPr>
        <p:txBody>
          <a:bodyPr/>
          <a:lstStyle/>
          <a:p>
            <a:pPr algn="ctr"/>
            <a:r>
              <a:rPr lang="en-US" sz="3600" dirty="0">
                <a:latin typeface="Myriad Pro Cond" panose="020B0506030403020204"/>
              </a:rPr>
              <a:t>Establishing a Robust Pain Management Initiative Within Your </a:t>
            </a:r>
            <a:r>
              <a:rPr lang="en-US" sz="3600" dirty="0" smtClean="0">
                <a:latin typeface="Myriad Pro Cond" panose="020B0506030403020204"/>
              </a:rPr>
              <a:t>Hospital</a:t>
            </a:r>
            <a:endParaRPr lang="en-US" sz="3600" dirty="0">
              <a:latin typeface="Myriad Pro Cond" panose="020B0506030403020204"/>
            </a:endParaRPr>
          </a:p>
        </p:txBody>
      </p:sp>
      <p:sp>
        <p:nvSpPr>
          <p:cNvPr id="3" name="Content Placeholder 2"/>
          <p:cNvSpPr>
            <a:spLocks noGrp="1"/>
          </p:cNvSpPr>
          <p:nvPr>
            <p:ph idx="1"/>
          </p:nvPr>
        </p:nvSpPr>
        <p:spPr>
          <a:xfrm>
            <a:off x="628649" y="2948572"/>
            <a:ext cx="7886700" cy="2085394"/>
          </a:xfrm>
        </p:spPr>
        <p:txBody>
          <a:bodyPr>
            <a:normAutofit/>
          </a:bodyPr>
          <a:lstStyle/>
          <a:p>
            <a:pPr marL="0" indent="0">
              <a:buNone/>
            </a:pPr>
            <a:r>
              <a:rPr lang="en-US" b="1" dirty="0">
                <a:solidFill>
                  <a:srgbClr val="00539B"/>
                </a:solidFill>
                <a:latin typeface="Minion Pro"/>
                <a:ea typeface="+mj-ea"/>
                <a:cs typeface="+mj-cs"/>
              </a:rPr>
              <a:t>Welcome!</a:t>
            </a:r>
            <a:endParaRPr lang="en-US" sz="2000" dirty="0">
              <a:latin typeface="Minion Pro"/>
            </a:endParaRPr>
          </a:p>
          <a:p>
            <a:r>
              <a:rPr lang="en-US" sz="2000" dirty="0">
                <a:latin typeface="Minion Pro"/>
              </a:rPr>
              <a:t>All lines are muted, so please ask your questions in Q&amp;A</a:t>
            </a:r>
          </a:p>
          <a:p>
            <a:r>
              <a:rPr lang="en-US" sz="2000" dirty="0">
                <a:latin typeface="Minion Pro"/>
              </a:rPr>
              <a:t>For technical issues, chat to the ‘Technical Support’ Panelist </a:t>
            </a:r>
          </a:p>
          <a:p>
            <a:r>
              <a:rPr lang="en-US" sz="2000" dirty="0">
                <a:latin typeface="Minion Pro"/>
              </a:rPr>
              <a:t>Please actively participate in polling questions that pop up on the lower right-hand side of your screen</a:t>
            </a:r>
          </a:p>
        </p:txBody>
      </p:sp>
      <p:pic>
        <p:nvPicPr>
          <p:cNvPr id="10" name="Picture 9">
            <a:extLst>
              <a:ext uri="{FF2B5EF4-FFF2-40B4-BE49-F238E27FC236}">
                <a16:creationId xmlns:a16="http://schemas.microsoft.com/office/drawing/2014/main" id="{1969EF84-1992-B245-A383-C59BA98BEB3D}"/>
              </a:ext>
              <a:ext uri="{C183D7F6-B498-43B3-948B-1728B52AA6E4}">
                <adec:decorative xmlns:adec="http://schemas.microsoft.com/office/drawing/2017/decorative" xmlns="" val="1"/>
              </a:ext>
            </a:extLst>
          </p:cNvPr>
          <p:cNvPicPr>
            <a:picLocks noChangeAspect="1"/>
          </p:cNvPicPr>
          <p:nvPr/>
        </p:nvPicPr>
        <p:blipFill rotWithShape="1">
          <a:blip r:embed="rId3"/>
          <a:srcRect b="9507"/>
          <a:stretch/>
        </p:blipFill>
        <p:spPr>
          <a:xfrm>
            <a:off x="3181016" y="71459"/>
            <a:ext cx="2781967" cy="1193921"/>
          </a:xfrm>
          <a:prstGeom prst="rect">
            <a:avLst/>
          </a:prstGeom>
        </p:spPr>
      </p:pic>
      <p:sp>
        <p:nvSpPr>
          <p:cNvPr id="6" name="TextBox 5">
            <a:extLst>
              <a:ext uri="{FF2B5EF4-FFF2-40B4-BE49-F238E27FC236}">
                <a16:creationId xmlns:a16="http://schemas.microsoft.com/office/drawing/2014/main" id="{F5D9CDE7-9ECB-5B44-808C-39E5B22E989B}"/>
              </a:ext>
            </a:extLst>
          </p:cNvPr>
          <p:cNvSpPr txBox="1"/>
          <p:nvPr/>
        </p:nvSpPr>
        <p:spPr>
          <a:xfrm>
            <a:off x="2111541" y="5210147"/>
            <a:ext cx="4920916" cy="646331"/>
          </a:xfrm>
          <a:prstGeom prst="rect">
            <a:avLst/>
          </a:prstGeom>
          <a:noFill/>
        </p:spPr>
        <p:txBody>
          <a:bodyPr wrap="square" rtlCol="0">
            <a:spAutoFit/>
          </a:bodyPr>
          <a:lstStyle/>
          <a:p>
            <a:pPr algn="ctr"/>
            <a:r>
              <a:rPr lang="en-US" sz="3600" b="1" dirty="0">
                <a:solidFill>
                  <a:srgbClr val="00539B"/>
                </a:solidFill>
                <a:latin typeface="Myriad Pro Cond" panose="020B0506030403020204" pitchFamily="34" charset="0"/>
              </a:rPr>
              <a:t>We will get started shortly!</a:t>
            </a:r>
          </a:p>
        </p:txBody>
      </p:sp>
    </p:spTree>
    <p:extLst>
      <p:ext uri="{BB962C8B-B14F-4D97-AF65-F5344CB8AC3E}">
        <p14:creationId xmlns:p14="http://schemas.microsoft.com/office/powerpoint/2010/main" val="25506617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21891" y="179250"/>
            <a:ext cx="8481999" cy="999070"/>
          </a:xfrm>
        </p:spPr>
        <p:txBody>
          <a:bodyPr>
            <a:noAutofit/>
          </a:bodyPr>
          <a:lstStyle/>
          <a:p>
            <a:pPr algn="ctr"/>
            <a:r>
              <a:rPr lang="en-US" sz="3600" b="0" dirty="0">
                <a:latin typeface="Myriad Pro Cond"/>
                <a:ea typeface="Lato" panose="020B0604020202020204" charset="0"/>
                <a:cs typeface="Calibri" panose="020F0502020204030204" pitchFamily="34" charset="0"/>
              </a:rPr>
              <a:t>Past and Present </a:t>
            </a:r>
            <a:r>
              <a:rPr lang="en-US" sz="3600" b="0" dirty="0" smtClean="0">
                <a:latin typeface="Myriad Pro Cond"/>
                <a:ea typeface="Lato" panose="020B0604020202020204" charset="0"/>
                <a:cs typeface="Calibri" panose="020F0502020204030204" pitchFamily="34" charset="0"/>
              </a:rPr>
              <a:t>PAMI</a:t>
            </a:r>
            <a:r>
              <a:rPr lang="en-US" sz="3600" b="0" dirty="0">
                <a:latin typeface="Myriad Pro Cond"/>
                <a:ea typeface="Lato" panose="020B0604020202020204" charset="0"/>
                <a:cs typeface="Calibri" panose="020F0502020204030204" pitchFamily="34" charset="0"/>
              </a:rPr>
              <a:t> </a:t>
            </a:r>
            <a:r>
              <a:rPr lang="en-US" sz="3600" b="0" dirty="0" smtClean="0">
                <a:latin typeface="Myriad Pro Cond"/>
                <a:ea typeface="Lato" panose="020B0604020202020204" charset="0"/>
                <a:cs typeface="Calibri" panose="020F0502020204030204" pitchFamily="34" charset="0"/>
              </a:rPr>
              <a:t>Stakeholders/Collaborators </a:t>
            </a:r>
            <a:endParaRPr lang="en-US" sz="3600" b="0" dirty="0">
              <a:latin typeface="Myriad Pro Cond"/>
              <a:ea typeface="Lato" panose="020B0604020202020204" charset="0"/>
              <a:cs typeface="Calibri" panose="020F050202020403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90933" y="1530544"/>
            <a:ext cx="1506242" cy="1027696"/>
          </a:xfrm>
          <a:prstGeom prst="rect">
            <a:avLst/>
          </a:prstGeom>
          <a:ln>
            <a:solidFill>
              <a:srgbClr val="0070C0"/>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74787" y="4057726"/>
            <a:ext cx="1757089" cy="822156"/>
          </a:xfrm>
          <a:prstGeom prst="rect">
            <a:avLst/>
          </a:prstGeom>
          <a:ln>
            <a:solidFill>
              <a:srgbClr val="0070C0"/>
            </a:solidFill>
          </a:ln>
        </p:spPr>
      </p:pic>
      <p:pic>
        <p:nvPicPr>
          <p:cNvPr id="205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83791" y="2550322"/>
            <a:ext cx="2316893" cy="150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08961" y="1534767"/>
            <a:ext cx="1435039" cy="822156"/>
          </a:xfrm>
          <a:prstGeom prst="rect">
            <a:avLst/>
          </a:prstGeom>
          <a:ln>
            <a:solidFill>
              <a:schemeClr val="tx1"/>
            </a:solidFill>
          </a:ln>
        </p:spPr>
      </p:pic>
      <p:pic>
        <p:nvPicPr>
          <p:cNvPr id="4" name="Picture 3"/>
          <p:cNvPicPr>
            <a:picLocks noChangeAspect="1"/>
          </p:cNvPicPr>
          <p:nvPr/>
        </p:nvPicPr>
        <p:blipFill>
          <a:blip r:embed="rId6"/>
          <a:stretch>
            <a:fillRect/>
          </a:stretch>
        </p:blipFill>
        <p:spPr>
          <a:xfrm>
            <a:off x="6210516" y="5167544"/>
            <a:ext cx="2693375" cy="548104"/>
          </a:xfrm>
          <a:prstGeom prst="rect">
            <a:avLst/>
          </a:prstGeom>
          <a:ln>
            <a:solidFill>
              <a:schemeClr val="accent1">
                <a:lumMod val="75000"/>
              </a:schemeClr>
            </a:solidFill>
          </a:ln>
        </p:spPr>
      </p:pic>
      <p:pic>
        <p:nvPicPr>
          <p:cNvPr id="11" name="Picture 10"/>
          <p:cNvPicPr>
            <a:picLocks noChangeAspect="1"/>
          </p:cNvPicPr>
          <p:nvPr/>
        </p:nvPicPr>
        <p:blipFill>
          <a:blip r:embed="rId7"/>
          <a:stretch>
            <a:fillRect/>
          </a:stretch>
        </p:blipFill>
        <p:spPr>
          <a:xfrm>
            <a:off x="404218" y="1485273"/>
            <a:ext cx="1796234" cy="616617"/>
          </a:xfrm>
          <a:prstGeom prst="rect">
            <a:avLst/>
          </a:prstGeom>
          <a:ln>
            <a:solidFill>
              <a:srgbClr val="7030A0"/>
            </a:solidFill>
          </a:ln>
        </p:spPr>
      </p:pic>
      <p:pic>
        <p:nvPicPr>
          <p:cNvPr id="13" name="Picture 12"/>
          <p:cNvPicPr>
            <a:picLocks noChangeAspect="1"/>
          </p:cNvPicPr>
          <p:nvPr/>
        </p:nvPicPr>
        <p:blipFill>
          <a:blip r:embed="rId8"/>
          <a:stretch>
            <a:fillRect/>
          </a:stretch>
        </p:blipFill>
        <p:spPr>
          <a:xfrm>
            <a:off x="2531502" y="1462022"/>
            <a:ext cx="1280639" cy="890670"/>
          </a:xfrm>
          <a:prstGeom prst="rect">
            <a:avLst/>
          </a:prstGeom>
          <a:ln>
            <a:solidFill>
              <a:srgbClr val="00B050"/>
            </a:solidFill>
          </a:ln>
        </p:spPr>
      </p:pic>
      <p:pic>
        <p:nvPicPr>
          <p:cNvPr id="14" name="Picture 13"/>
          <p:cNvPicPr>
            <a:picLocks noChangeAspect="1"/>
          </p:cNvPicPr>
          <p:nvPr/>
        </p:nvPicPr>
        <p:blipFill>
          <a:blip r:embed="rId9"/>
          <a:stretch>
            <a:fillRect/>
          </a:stretch>
        </p:blipFill>
        <p:spPr>
          <a:xfrm>
            <a:off x="637752" y="2366482"/>
            <a:ext cx="1248936" cy="535258"/>
          </a:xfrm>
          <a:prstGeom prst="rect">
            <a:avLst/>
          </a:prstGeom>
          <a:solidFill>
            <a:schemeClr val="accent6">
              <a:lumMod val="50000"/>
            </a:schemeClr>
          </a:solidFill>
          <a:ln>
            <a:solidFill>
              <a:schemeClr val="accent6">
                <a:lumMod val="50000"/>
              </a:schemeClr>
            </a:solidFill>
          </a:ln>
        </p:spPr>
      </p:pic>
      <p:pic>
        <p:nvPicPr>
          <p:cNvPr id="12" name="Picture 11"/>
          <p:cNvPicPr>
            <a:picLocks noChangeAspect="1"/>
          </p:cNvPicPr>
          <p:nvPr/>
        </p:nvPicPr>
        <p:blipFill>
          <a:blip r:embed="rId10"/>
          <a:stretch>
            <a:fillRect/>
          </a:stretch>
        </p:blipFill>
        <p:spPr>
          <a:xfrm>
            <a:off x="5411249" y="3888102"/>
            <a:ext cx="1459413" cy="769851"/>
          </a:xfrm>
          <a:prstGeom prst="rect">
            <a:avLst/>
          </a:prstGeom>
        </p:spPr>
      </p:pic>
      <p:pic>
        <p:nvPicPr>
          <p:cNvPr id="17" name="Picture 1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102741" y="1511674"/>
            <a:ext cx="1439692" cy="1096209"/>
          </a:xfrm>
          <a:prstGeom prst="rect">
            <a:avLst/>
          </a:prstGeom>
          <a:ln>
            <a:solidFill>
              <a:srgbClr val="00B050"/>
            </a:solidFill>
          </a:ln>
        </p:spPr>
      </p:pic>
      <p:pic>
        <p:nvPicPr>
          <p:cNvPr id="18" name="Picture 17"/>
          <p:cNvPicPr>
            <a:picLocks noChangeAspect="1"/>
          </p:cNvPicPr>
          <p:nvPr/>
        </p:nvPicPr>
        <p:blipFill>
          <a:blip r:embed="rId12"/>
          <a:stretch>
            <a:fillRect/>
          </a:stretch>
        </p:blipFill>
        <p:spPr>
          <a:xfrm>
            <a:off x="3171822" y="5118195"/>
            <a:ext cx="2334214" cy="630375"/>
          </a:xfrm>
          <a:prstGeom prst="rect">
            <a:avLst/>
          </a:prstGeom>
          <a:ln>
            <a:solidFill>
              <a:srgbClr val="002060"/>
            </a:solidFill>
          </a:ln>
        </p:spPr>
      </p:pic>
      <p:pic>
        <p:nvPicPr>
          <p:cNvPr id="15" name="Picture 1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172565" y="2507050"/>
            <a:ext cx="1102511" cy="959183"/>
          </a:xfrm>
          <a:prstGeom prst="rect">
            <a:avLst/>
          </a:prstGeom>
          <a:ln w="12700">
            <a:solidFill>
              <a:schemeClr val="accent6">
                <a:lumMod val="75000"/>
              </a:schemeClr>
            </a:solidFill>
          </a:ln>
        </p:spPr>
      </p:pic>
      <p:pic>
        <p:nvPicPr>
          <p:cNvPr id="16" name="Picture 1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870662" y="2690277"/>
            <a:ext cx="2271579" cy="508970"/>
          </a:xfrm>
          <a:prstGeom prst="rect">
            <a:avLst/>
          </a:prstGeom>
          <a:ln>
            <a:solidFill>
              <a:schemeClr val="tx1"/>
            </a:solidFill>
          </a:ln>
        </p:spPr>
      </p:pic>
      <p:pic>
        <p:nvPicPr>
          <p:cNvPr id="19" name="Picture 1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38111" y="5099023"/>
            <a:ext cx="1587647" cy="663646"/>
          </a:xfrm>
          <a:prstGeom prst="rect">
            <a:avLst/>
          </a:prstGeom>
          <a:ln>
            <a:solidFill>
              <a:schemeClr val="tx1"/>
            </a:solidFill>
          </a:ln>
        </p:spPr>
      </p:pic>
      <p:pic>
        <p:nvPicPr>
          <p:cNvPr id="21" name="Picture 20"/>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711104" y="4267050"/>
            <a:ext cx="1639623" cy="662682"/>
          </a:xfrm>
          <a:prstGeom prst="rect">
            <a:avLst/>
          </a:prstGeom>
          <a:ln>
            <a:solidFill>
              <a:schemeClr val="tx1"/>
            </a:solidFill>
          </a:ln>
        </p:spPr>
      </p:pic>
      <p:pic>
        <p:nvPicPr>
          <p:cNvPr id="3" name="Picture 2"/>
          <p:cNvPicPr>
            <a:picLocks noChangeAspect="1"/>
          </p:cNvPicPr>
          <p:nvPr/>
        </p:nvPicPr>
        <p:blipFill>
          <a:blip r:embed="rId17"/>
          <a:stretch>
            <a:fillRect/>
          </a:stretch>
        </p:blipFill>
        <p:spPr>
          <a:xfrm>
            <a:off x="2908962" y="4273027"/>
            <a:ext cx="2312317" cy="616617"/>
          </a:xfrm>
          <a:prstGeom prst="rect">
            <a:avLst/>
          </a:prstGeom>
          <a:ln>
            <a:solidFill>
              <a:schemeClr val="accent6">
                <a:lumMod val="50000"/>
              </a:schemeClr>
            </a:solidFill>
          </a:ln>
        </p:spPr>
      </p:pic>
      <p:pic>
        <p:nvPicPr>
          <p:cNvPr id="20" name="Picture 19"/>
          <p:cNvPicPr>
            <a:picLocks noChangeAspect="1"/>
          </p:cNvPicPr>
          <p:nvPr/>
        </p:nvPicPr>
        <p:blipFill>
          <a:blip r:embed="rId18"/>
          <a:stretch>
            <a:fillRect/>
          </a:stretch>
        </p:blipFill>
        <p:spPr>
          <a:xfrm>
            <a:off x="426236" y="3051732"/>
            <a:ext cx="1507419" cy="703461"/>
          </a:xfrm>
          <a:prstGeom prst="rect">
            <a:avLst/>
          </a:prstGeom>
        </p:spPr>
      </p:pic>
      <p:pic>
        <p:nvPicPr>
          <p:cNvPr id="23" name="Picture 22"/>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5809399" y="3266295"/>
            <a:ext cx="2249390" cy="479592"/>
          </a:xfrm>
          <a:prstGeom prst="rect">
            <a:avLst/>
          </a:prstGeom>
        </p:spPr>
      </p:pic>
      <p:pic>
        <p:nvPicPr>
          <p:cNvPr id="24" name="Picture 23"/>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1832107" y="3806807"/>
            <a:ext cx="2196473" cy="411078"/>
          </a:xfrm>
          <a:prstGeom prst="rect">
            <a:avLst/>
          </a:prstGeom>
        </p:spPr>
      </p:pic>
    </p:spTree>
    <p:extLst>
      <p:ext uri="{BB962C8B-B14F-4D97-AF65-F5344CB8AC3E}">
        <p14:creationId xmlns:p14="http://schemas.microsoft.com/office/powerpoint/2010/main" val="6393530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980" y="0"/>
            <a:ext cx="3972583" cy="514099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2437" y="0"/>
            <a:ext cx="3972583" cy="5140990"/>
          </a:xfrm>
          <a:prstGeom prst="rect">
            <a:avLst/>
          </a:prstGeom>
        </p:spPr>
      </p:pic>
      <p:pic>
        <p:nvPicPr>
          <p:cNvPr id="6" name="Picture 5"/>
          <p:cNvPicPr>
            <a:picLocks noChangeAspect="1"/>
          </p:cNvPicPr>
          <p:nvPr/>
        </p:nvPicPr>
        <p:blipFill>
          <a:blip r:embed="rId5"/>
          <a:stretch>
            <a:fillRect/>
          </a:stretch>
        </p:blipFill>
        <p:spPr>
          <a:xfrm>
            <a:off x="5296707" y="5140989"/>
            <a:ext cx="1342021" cy="1682852"/>
          </a:xfrm>
          <a:prstGeom prst="rect">
            <a:avLst/>
          </a:prstGeom>
        </p:spPr>
      </p:pic>
      <p:pic>
        <p:nvPicPr>
          <p:cNvPr id="7" name="Picture 6"/>
          <p:cNvPicPr>
            <a:picLocks noChangeAspect="1"/>
          </p:cNvPicPr>
          <p:nvPr/>
        </p:nvPicPr>
        <p:blipFill rotWithShape="1">
          <a:blip r:embed="rId6"/>
          <a:srcRect b="48421"/>
          <a:stretch/>
        </p:blipFill>
        <p:spPr>
          <a:xfrm>
            <a:off x="2807327" y="5191709"/>
            <a:ext cx="1156983" cy="1581411"/>
          </a:xfrm>
          <a:prstGeom prst="rect">
            <a:avLst/>
          </a:prstGeom>
        </p:spPr>
      </p:pic>
      <p:pic>
        <p:nvPicPr>
          <p:cNvPr id="8" name="Picture 7">
            <a:extLst>
              <a:ext uri="{FF2B5EF4-FFF2-40B4-BE49-F238E27FC236}">
                <a16:creationId xmlns:a16="http://schemas.microsoft.com/office/drawing/2014/main" id="{0FF5FA35-96A1-D146-A503-208DC24F3AD7}"/>
              </a:ext>
            </a:extLst>
          </p:cNvPr>
          <p:cNvPicPr>
            <a:picLocks noChangeAspect="1"/>
          </p:cNvPicPr>
          <p:nvPr/>
        </p:nvPicPr>
        <p:blipFill rotWithShape="1">
          <a:blip r:embed="rId6"/>
          <a:srcRect t="48421"/>
          <a:stretch/>
        </p:blipFill>
        <p:spPr>
          <a:xfrm>
            <a:off x="3993508" y="5140989"/>
            <a:ext cx="1156983" cy="1581411"/>
          </a:xfrm>
          <a:prstGeom prst="rect">
            <a:avLst/>
          </a:prstGeom>
        </p:spPr>
      </p:pic>
    </p:spTree>
    <p:extLst>
      <p:ext uri="{BB962C8B-B14F-4D97-AF65-F5344CB8AC3E}">
        <p14:creationId xmlns:p14="http://schemas.microsoft.com/office/powerpoint/2010/main" val="1756954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390" y="92008"/>
            <a:ext cx="7886700" cy="1325563"/>
          </a:xfrm>
        </p:spPr>
        <p:txBody>
          <a:bodyPr>
            <a:normAutofit/>
          </a:bodyPr>
          <a:lstStyle/>
          <a:p>
            <a:r>
              <a:rPr lang="en-US" sz="3600" dirty="0">
                <a:latin typeface="Myriad Pro Cond" panose="020B0506030403020204"/>
                <a:ea typeface="Lato" panose="020B0604020202020204" charset="0"/>
                <a:cs typeface="Calibri" panose="020F0502020204030204" pitchFamily="34" charset="0"/>
              </a:rPr>
              <a:t>PAMI website: </a:t>
            </a:r>
            <a:r>
              <a:rPr lang="en-US" sz="3600" dirty="0">
                <a:latin typeface="Myriad Pro Cond" panose="020B0506030403020204"/>
                <a:ea typeface="Lato" panose="020B0604020202020204" charset="0"/>
                <a:cs typeface="Calibri" panose="020F0502020204030204" pitchFamily="34" charset="0"/>
                <a:hlinkClick r:id="rId3"/>
              </a:rPr>
              <a:t>pami.emergency.med.jax.ufl.edu</a:t>
            </a:r>
            <a:endParaRPr lang="en-US" sz="3600" dirty="0">
              <a:latin typeface="Myriad Pro Cond" panose="020B0506030403020204"/>
              <a:ea typeface="Lato" panose="020B0604020202020204" charset="0"/>
              <a:cs typeface="Calibri" panose="020F0502020204030204" pitchFamily="34" charset="0"/>
            </a:endParaRPr>
          </a:p>
        </p:txBody>
      </p:sp>
      <p:sp>
        <p:nvSpPr>
          <p:cNvPr id="4" name="Content Placeholder 3">
            <a:extLst>
              <a:ext uri="{FF2B5EF4-FFF2-40B4-BE49-F238E27FC236}">
                <a16:creationId xmlns:a16="http://schemas.microsoft.com/office/drawing/2014/main" id="{55257A6B-9DDB-C04F-9079-002A45FD8701}"/>
              </a:ext>
            </a:extLst>
          </p:cNvPr>
          <p:cNvSpPr>
            <a:spLocks noGrp="1"/>
          </p:cNvSpPr>
          <p:nvPr>
            <p:ph idx="1"/>
          </p:nvPr>
        </p:nvSpPr>
        <p:spPr>
          <a:xfrm>
            <a:off x="503390" y="1525000"/>
            <a:ext cx="4657334" cy="3998345"/>
          </a:xfrm>
        </p:spPr>
        <p:txBody>
          <a:bodyPr/>
          <a:lstStyle/>
          <a:p>
            <a:pPr defTabSz="642640"/>
            <a:r>
              <a:rPr lang="en-US" sz="2000" dirty="0">
                <a:solidFill>
                  <a:prstClr val="black"/>
                </a:solidFill>
                <a:latin typeface="Minion Pro"/>
                <a:cs typeface="Calibri" panose="020F0502020204030204" pitchFamily="34" charset="0"/>
              </a:rPr>
              <a:t>Free resources for patients and providers</a:t>
            </a:r>
          </a:p>
          <a:p>
            <a:pPr marL="535541" lvl="1" indent="-214220" defTabSz="642640"/>
            <a:r>
              <a:rPr lang="en-US" sz="2000" dirty="0">
                <a:solidFill>
                  <a:prstClr val="black"/>
                </a:solidFill>
                <a:latin typeface="Minion Pro"/>
                <a:cs typeface="Calibri" panose="020F0502020204030204" pitchFamily="34" charset="0"/>
              </a:rPr>
              <a:t>After discharge patient education</a:t>
            </a:r>
          </a:p>
          <a:p>
            <a:pPr marL="535541" lvl="1" indent="-214220" defTabSz="642640"/>
            <a:r>
              <a:rPr lang="en-US" sz="2000" dirty="0">
                <a:solidFill>
                  <a:prstClr val="black"/>
                </a:solidFill>
                <a:latin typeface="Minion Pro"/>
                <a:cs typeface="Calibri" panose="020F0502020204030204" pitchFamily="34" charset="0"/>
              </a:rPr>
              <a:t>Educational videos and presentations</a:t>
            </a:r>
          </a:p>
          <a:p>
            <a:pPr marL="535541" lvl="1" indent="-214220" defTabSz="642640"/>
            <a:r>
              <a:rPr lang="en-US" sz="2000" dirty="0">
                <a:solidFill>
                  <a:prstClr val="black"/>
                </a:solidFill>
                <a:latin typeface="Minion Pro"/>
                <a:cs typeface="Calibri" panose="020F0502020204030204" pitchFamily="34" charset="0"/>
              </a:rPr>
              <a:t>Non-pharmacologic pain therapy resources</a:t>
            </a:r>
          </a:p>
          <a:p>
            <a:pPr marL="535541" lvl="1" indent="-214220" defTabSz="642640"/>
            <a:r>
              <a:rPr lang="en-US" sz="2000" dirty="0">
                <a:solidFill>
                  <a:prstClr val="black"/>
                </a:solidFill>
                <a:latin typeface="Minion Pro"/>
                <a:cs typeface="Calibri" panose="020F0502020204030204" pitchFamily="34" charset="0"/>
              </a:rPr>
              <a:t>Educational modules related to pain assessment &amp; management (providers)</a:t>
            </a:r>
          </a:p>
          <a:p>
            <a:pPr marL="856861" lvl="2" indent="-214220" defTabSz="642640"/>
            <a:r>
              <a:rPr lang="en-US" dirty="0" err="1">
                <a:solidFill>
                  <a:prstClr val="black"/>
                </a:solidFill>
                <a:latin typeface="Minion Pro"/>
                <a:cs typeface="Calibri" panose="020F0502020204030204" pitchFamily="34" charset="0"/>
              </a:rPr>
              <a:t>CEUs</a:t>
            </a:r>
            <a:r>
              <a:rPr lang="en-US" dirty="0">
                <a:solidFill>
                  <a:prstClr val="black"/>
                </a:solidFill>
                <a:latin typeface="Minion Pro"/>
                <a:cs typeface="Calibri" panose="020F0502020204030204" pitchFamily="34" charset="0"/>
              </a:rPr>
              <a:t> phased out</a:t>
            </a:r>
          </a:p>
          <a:p>
            <a:pPr marL="856861" lvl="2" indent="-214220" defTabSz="642640"/>
            <a:r>
              <a:rPr lang="en-US" dirty="0">
                <a:solidFill>
                  <a:prstClr val="black"/>
                </a:solidFill>
                <a:latin typeface="Minion Pro"/>
                <a:cs typeface="Calibri" panose="020F0502020204030204" pitchFamily="34" charset="0"/>
              </a:rPr>
              <a:t>Presentations available</a:t>
            </a:r>
          </a:p>
        </p:txBody>
      </p:sp>
      <p:pic>
        <p:nvPicPr>
          <p:cNvPr id="3" name="Picture 2"/>
          <p:cNvPicPr>
            <a:picLocks noChangeAspect="1"/>
          </p:cNvPicPr>
          <p:nvPr/>
        </p:nvPicPr>
        <p:blipFill>
          <a:blip r:embed="rId4"/>
          <a:stretch>
            <a:fillRect/>
          </a:stretch>
        </p:blipFill>
        <p:spPr>
          <a:xfrm>
            <a:off x="5160725" y="2390383"/>
            <a:ext cx="3658846" cy="2098490"/>
          </a:xfrm>
          <a:prstGeom prst="rect">
            <a:avLst/>
          </a:prstGeom>
        </p:spPr>
      </p:pic>
    </p:spTree>
    <p:extLst>
      <p:ext uri="{BB962C8B-B14F-4D97-AF65-F5344CB8AC3E}">
        <p14:creationId xmlns:p14="http://schemas.microsoft.com/office/powerpoint/2010/main" val="17275144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Overview of resources"/>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358910" y="1327759"/>
            <a:ext cx="3785090" cy="4924291"/>
          </a:xfrm>
          <a:prstGeom prst="rect">
            <a:avLst/>
          </a:prstGeom>
        </p:spPr>
      </p:pic>
      <p:sp>
        <p:nvSpPr>
          <p:cNvPr id="12" name="Title 11">
            <a:extLst>
              <a:ext uri="{FF2B5EF4-FFF2-40B4-BE49-F238E27FC236}">
                <a16:creationId xmlns:a16="http://schemas.microsoft.com/office/drawing/2014/main" id="{10172A03-7DB4-EA46-B01F-1C4497053E9F}"/>
              </a:ext>
            </a:extLst>
          </p:cNvPr>
          <p:cNvSpPr>
            <a:spLocks noGrp="1"/>
          </p:cNvSpPr>
          <p:nvPr>
            <p:ph type="title"/>
          </p:nvPr>
        </p:nvSpPr>
        <p:spPr>
          <a:xfrm>
            <a:off x="628650" y="365126"/>
            <a:ext cx="7886700" cy="962633"/>
          </a:xfrm>
        </p:spPr>
        <p:txBody>
          <a:bodyPr/>
          <a:lstStyle/>
          <a:p>
            <a:r>
              <a:rPr lang="en-US" sz="3600" b="0" dirty="0">
                <a:latin typeface="Myriad Pro Cond" panose="020B0506030403020204"/>
              </a:rPr>
              <a:t>Overview of Resources</a:t>
            </a:r>
          </a:p>
        </p:txBody>
      </p:sp>
      <p:sp>
        <p:nvSpPr>
          <p:cNvPr id="14" name="Body text">
            <a:extLst>
              <a:ext uri="{FF2B5EF4-FFF2-40B4-BE49-F238E27FC236}">
                <a16:creationId xmlns:a16="http://schemas.microsoft.com/office/drawing/2014/main" id="{A438BBE5-29D2-3845-8337-DB5581915BE3}"/>
              </a:ext>
            </a:extLst>
          </p:cNvPr>
          <p:cNvSpPr>
            <a:spLocks noGrp="1"/>
          </p:cNvSpPr>
          <p:nvPr>
            <p:ph idx="1"/>
          </p:nvPr>
        </p:nvSpPr>
        <p:spPr>
          <a:xfrm>
            <a:off x="628650" y="1525000"/>
            <a:ext cx="4730260" cy="4224446"/>
          </a:xfrm>
          <a:prstGeom prst="rect">
            <a:avLst/>
          </a:prstGeom>
        </p:spPr>
        <p:txBody>
          <a:bodyPr spcFirstLastPara="1" lIns="66940" tIns="90369" rIns="66940" bIns="0" anchor="t"/>
          <a:lstStyle/>
          <a:p>
            <a:pPr defTabSz="642640" hangingPunct="0">
              <a:lnSpc>
                <a:spcPct val="116667"/>
              </a:lnSpc>
              <a:defRPr/>
            </a:pPr>
            <a:r>
              <a:rPr sz="1800" dirty="0">
                <a:latin typeface="Minion Pro"/>
                <a:cs typeface="Calibri" panose="020F0502020204030204" pitchFamily="34" charset="0"/>
              </a:rPr>
              <a:t>Pain Management and Dosing Guide</a:t>
            </a:r>
          </a:p>
          <a:p>
            <a:pPr defTabSz="642640" hangingPunct="0">
              <a:lnSpc>
                <a:spcPct val="116667"/>
              </a:lnSpc>
              <a:defRPr/>
            </a:pPr>
            <a:r>
              <a:rPr sz="1800" dirty="0">
                <a:latin typeface="Minion Pro"/>
                <a:cs typeface="Calibri" panose="020F0502020204030204" pitchFamily="34" charset="0"/>
              </a:rPr>
              <a:t>Discharge Planning Toolkit for Pain</a:t>
            </a:r>
          </a:p>
          <a:p>
            <a:pPr defTabSz="642640" hangingPunct="0">
              <a:lnSpc>
                <a:spcPct val="116667"/>
              </a:lnSpc>
              <a:defRPr/>
            </a:pPr>
            <a:r>
              <a:rPr sz="1800" dirty="0">
                <a:latin typeface="Minion Pro"/>
                <a:cs typeface="Calibri" panose="020F0502020204030204" pitchFamily="34" charset="0"/>
              </a:rPr>
              <a:t>Patient Educational Videos</a:t>
            </a:r>
          </a:p>
          <a:p>
            <a:pPr defTabSz="642640" hangingPunct="0">
              <a:lnSpc>
                <a:spcPct val="116667"/>
              </a:lnSpc>
              <a:defRPr/>
            </a:pPr>
            <a:r>
              <a:rPr sz="1800" dirty="0">
                <a:latin typeface="Minion Pro"/>
                <a:cs typeface="Calibri" panose="020F0502020204030204" pitchFamily="34" charset="0"/>
              </a:rPr>
              <a:t>Non</a:t>
            </a:r>
            <a:r>
              <a:rPr lang="en-US" sz="1800" dirty="0">
                <a:latin typeface="Minion Pro"/>
                <a:cs typeface="Calibri" panose="020F0502020204030204" pitchFamily="34" charset="0"/>
              </a:rPr>
              <a:t>-</a:t>
            </a:r>
            <a:r>
              <a:rPr sz="1800" dirty="0">
                <a:latin typeface="Minion Pro"/>
                <a:cs typeface="Calibri" panose="020F0502020204030204" pitchFamily="34" charset="0"/>
              </a:rPr>
              <a:t>pharm</a:t>
            </a:r>
            <a:r>
              <a:rPr lang="en-US" sz="1800" dirty="0">
                <a:latin typeface="Minion Pro"/>
                <a:cs typeface="Calibri" panose="020F0502020204030204" pitchFamily="34" charset="0"/>
              </a:rPr>
              <a:t>acologic</a:t>
            </a:r>
            <a:r>
              <a:rPr sz="1800" dirty="0">
                <a:latin typeface="Minion Pro"/>
                <a:cs typeface="Calibri" panose="020F0502020204030204" pitchFamily="34" charset="0"/>
              </a:rPr>
              <a:t> </a:t>
            </a:r>
            <a:r>
              <a:rPr lang="en-US" sz="1800" dirty="0">
                <a:latin typeface="Minion Pro"/>
                <a:cs typeface="Calibri" panose="020F0502020204030204" pitchFamily="34" charset="0"/>
              </a:rPr>
              <a:t>&amp;</a:t>
            </a:r>
            <a:r>
              <a:rPr sz="1800" dirty="0">
                <a:latin typeface="Minion Pro"/>
                <a:cs typeface="Calibri" panose="020F0502020204030204" pitchFamily="34" charset="0"/>
              </a:rPr>
              <a:t> Distraction Toolkit</a:t>
            </a:r>
            <a:r>
              <a:rPr lang="en-US" sz="1800" dirty="0">
                <a:latin typeface="Minion Pro"/>
                <a:cs typeface="Calibri" panose="020F0502020204030204" pitchFamily="34" charset="0"/>
              </a:rPr>
              <a:t>/Toolbox</a:t>
            </a:r>
          </a:p>
          <a:p>
            <a:pPr defTabSz="642640" hangingPunct="0">
              <a:lnSpc>
                <a:spcPct val="116667"/>
              </a:lnSpc>
              <a:defRPr/>
            </a:pPr>
            <a:r>
              <a:rPr lang="en-US" sz="1800" dirty="0">
                <a:latin typeface="Minion Pro"/>
                <a:cs typeface="Calibri" panose="020F0502020204030204" pitchFamily="34" charset="0"/>
              </a:rPr>
              <a:t>Communication cards in Spanish and Creole with pain terms</a:t>
            </a:r>
            <a:endParaRPr sz="1800" dirty="0">
              <a:latin typeface="Minion Pro"/>
              <a:cs typeface="Calibri" panose="020F0502020204030204" pitchFamily="34" charset="0"/>
            </a:endParaRPr>
          </a:p>
          <a:p>
            <a:pPr defTabSz="642640" hangingPunct="0">
              <a:lnSpc>
                <a:spcPct val="116667"/>
              </a:lnSpc>
              <a:defRPr/>
            </a:pPr>
            <a:endParaRPr sz="1800" dirty="0">
              <a:latin typeface="Minion Pro"/>
              <a:cs typeface="Calibri" panose="020F0502020204030204" pitchFamily="34" charset="0"/>
            </a:endParaRPr>
          </a:p>
          <a:p>
            <a:pPr defTabSz="642640" hangingPunct="0">
              <a:lnSpc>
                <a:spcPct val="116667"/>
              </a:lnSpc>
              <a:defRPr/>
            </a:pPr>
            <a:r>
              <a:rPr sz="1800" dirty="0">
                <a:latin typeface="Minion Pro"/>
                <a:cs typeface="Calibri" panose="020F0502020204030204" pitchFamily="34" charset="0"/>
                <a:hlinkClick r:id="rId4"/>
              </a:rPr>
              <a:t>pami.emergency.med.jax.ufl.edu/resources</a:t>
            </a:r>
          </a:p>
        </p:txBody>
      </p:sp>
    </p:spTree>
    <p:extLst>
      <p:ext uri="{BB962C8B-B14F-4D97-AF65-F5344CB8AC3E}">
        <p14:creationId xmlns:p14="http://schemas.microsoft.com/office/powerpoint/2010/main" val="37288518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latin typeface="Myriad Pro Cond"/>
                <a:cs typeface="Calibri" panose="020F0502020204030204" pitchFamily="34" charset="0"/>
              </a:rPr>
              <a:t>Pain Management &amp; Dosing Guide</a:t>
            </a:r>
            <a:endParaRPr lang="en-US" sz="3600" b="0" dirty="0">
              <a:latin typeface="Myriad Pro Cond"/>
            </a:endParaRPr>
          </a:p>
        </p:txBody>
      </p:sp>
      <p:sp>
        <p:nvSpPr>
          <p:cNvPr id="11" name="Content Placeholder 10">
            <a:extLst>
              <a:ext uri="{FF2B5EF4-FFF2-40B4-BE49-F238E27FC236}">
                <a16:creationId xmlns:a16="http://schemas.microsoft.com/office/drawing/2014/main" id="{0379AD84-D666-2842-9692-C79AF222D119}"/>
              </a:ext>
            </a:extLst>
          </p:cNvPr>
          <p:cNvSpPr txBox="1">
            <a:spLocks noGrp="1"/>
          </p:cNvSpPr>
          <p:nvPr>
            <p:ph idx="1"/>
          </p:nvPr>
        </p:nvSpPr>
        <p:spPr>
          <a:xfrm>
            <a:off x="4014812" y="1512724"/>
            <a:ext cx="4947782" cy="4613955"/>
          </a:xfrm>
          <a:prstGeom prst="rect">
            <a:avLst/>
          </a:prstGeom>
          <a:noFill/>
        </p:spPr>
        <p:txBody>
          <a:bodyPr wrap="square" rtlCol="0">
            <a:spAutoFit/>
          </a:bodyPr>
          <a:lstStyle/>
          <a:p>
            <a:pPr marL="257064" indent="-257064" defTabSz="642640">
              <a:buFont typeface="Arial" panose="020B0604020202020204" pitchFamily="34" charset="0"/>
              <a:buChar char="•"/>
            </a:pPr>
            <a:r>
              <a:rPr lang="en-US" sz="1799" dirty="0">
                <a:solidFill>
                  <a:prstClr val="black"/>
                </a:solidFill>
                <a:latin typeface="Minion Pro"/>
                <a:cs typeface="Calibri" panose="020F0502020204030204" pitchFamily="34" charset="0"/>
              </a:rPr>
              <a:t>Stepwise Approach</a:t>
            </a:r>
          </a:p>
          <a:p>
            <a:pPr marL="257064" indent="-257064" defTabSz="642640">
              <a:buFont typeface="Arial" panose="020B0604020202020204" pitchFamily="34" charset="0"/>
              <a:buChar char="•"/>
            </a:pPr>
            <a:r>
              <a:rPr lang="en-US" sz="1799" dirty="0">
                <a:solidFill>
                  <a:prstClr val="black"/>
                </a:solidFill>
                <a:latin typeface="Minion Pro"/>
                <a:cs typeface="Calibri" panose="020F0502020204030204" pitchFamily="34" charset="0"/>
              </a:rPr>
              <a:t>Adult and pediatric dosing</a:t>
            </a:r>
          </a:p>
          <a:p>
            <a:pPr marL="257064" indent="-257064" defTabSz="642640">
              <a:buFont typeface="Arial" panose="020B0604020202020204" pitchFamily="34" charset="0"/>
              <a:buChar char="•"/>
            </a:pPr>
            <a:r>
              <a:rPr lang="en-US" sz="1799" dirty="0">
                <a:solidFill>
                  <a:prstClr val="black"/>
                </a:solidFill>
                <a:latin typeface="Minion Pro"/>
                <a:cs typeface="Calibri" panose="020F0502020204030204" pitchFamily="34" charset="0"/>
              </a:rPr>
              <a:t>Non-opioid Analgesics</a:t>
            </a:r>
          </a:p>
          <a:p>
            <a:pPr marL="257064" indent="-257064" defTabSz="642640">
              <a:buFont typeface="Arial" panose="020B0604020202020204" pitchFamily="34" charset="0"/>
              <a:buChar char="•"/>
            </a:pPr>
            <a:r>
              <a:rPr lang="en-US" sz="1799" dirty="0">
                <a:solidFill>
                  <a:prstClr val="black"/>
                </a:solidFill>
                <a:latin typeface="Minion Pro"/>
                <a:cs typeface="Calibri" panose="020F0502020204030204" pitchFamily="34" charset="0"/>
              </a:rPr>
              <a:t>Opioid Prescribing, </a:t>
            </a:r>
            <a:r>
              <a:rPr lang="en-US" sz="1799" dirty="0" err="1">
                <a:solidFill>
                  <a:prstClr val="black"/>
                </a:solidFill>
                <a:latin typeface="Minion Pro"/>
                <a:cs typeface="Calibri" panose="020F0502020204030204" pitchFamily="34" charset="0"/>
              </a:rPr>
              <a:t>Equianalgesic</a:t>
            </a:r>
            <a:r>
              <a:rPr lang="en-US" sz="1799" dirty="0">
                <a:solidFill>
                  <a:prstClr val="black"/>
                </a:solidFill>
                <a:latin typeface="Minion Pro"/>
                <a:cs typeface="Calibri" panose="020F0502020204030204" pitchFamily="34" charset="0"/>
              </a:rPr>
              <a:t> Chart and Cross-Sensitivities</a:t>
            </a:r>
          </a:p>
          <a:p>
            <a:pPr marL="257064" indent="-257064" defTabSz="642640">
              <a:buFont typeface="Arial" panose="020B0604020202020204" pitchFamily="34" charset="0"/>
              <a:buChar char="•"/>
            </a:pPr>
            <a:r>
              <a:rPr lang="en-US" sz="1799" dirty="0">
                <a:solidFill>
                  <a:prstClr val="black"/>
                </a:solidFill>
                <a:latin typeface="Minion Pro"/>
                <a:cs typeface="Calibri" panose="020F0502020204030204" pitchFamily="34" charset="0"/>
              </a:rPr>
              <a:t>Intranasal and Nebulized Medications</a:t>
            </a:r>
          </a:p>
          <a:p>
            <a:pPr marL="257064" indent="-257064" defTabSz="642640">
              <a:buFont typeface="Arial" panose="020B0604020202020204" pitchFamily="34" charset="0"/>
              <a:buChar char="•"/>
            </a:pPr>
            <a:r>
              <a:rPr lang="en-US" sz="1799" dirty="0">
                <a:solidFill>
                  <a:prstClr val="black"/>
                </a:solidFill>
                <a:latin typeface="Minion Pro"/>
                <a:cs typeface="Calibri" panose="020F0502020204030204" pitchFamily="34" charset="0"/>
              </a:rPr>
              <a:t>Procedural Sedation and Analgesia (PSA)</a:t>
            </a:r>
          </a:p>
          <a:p>
            <a:pPr marL="257064" indent="-257064" defTabSz="642640">
              <a:buFont typeface="Arial" panose="020B0604020202020204" pitchFamily="34" charset="0"/>
              <a:buChar char="•"/>
            </a:pPr>
            <a:r>
              <a:rPr lang="en-US" sz="1799" dirty="0">
                <a:solidFill>
                  <a:prstClr val="black"/>
                </a:solidFill>
                <a:latin typeface="Minion Pro"/>
                <a:cs typeface="Calibri" panose="020F0502020204030204" pitchFamily="34" charset="0"/>
              </a:rPr>
              <a:t>Discharge and Patient Safety Considerations</a:t>
            </a:r>
          </a:p>
          <a:p>
            <a:pPr marL="257064" indent="-257064" defTabSz="642640">
              <a:buFont typeface="Arial" panose="020B0604020202020204" pitchFamily="34" charset="0"/>
              <a:buChar char="•"/>
            </a:pPr>
            <a:r>
              <a:rPr lang="en-US" sz="1799" dirty="0">
                <a:solidFill>
                  <a:prstClr val="black"/>
                </a:solidFill>
                <a:latin typeface="Minion Pro"/>
                <a:cs typeface="Calibri" panose="020F0502020204030204" pitchFamily="34" charset="0"/>
              </a:rPr>
              <a:t>Nerve Blocks and Muscle Relaxers </a:t>
            </a:r>
          </a:p>
          <a:p>
            <a:pPr marL="257064" indent="-257064" defTabSz="642640">
              <a:buFont typeface="Arial" panose="020B0604020202020204" pitchFamily="34" charset="0"/>
              <a:buChar char="•"/>
            </a:pPr>
            <a:r>
              <a:rPr lang="en-US" sz="1799" dirty="0">
                <a:solidFill>
                  <a:prstClr val="black"/>
                </a:solidFill>
                <a:latin typeface="Minion Pro"/>
                <a:cs typeface="Calibri" panose="020F0502020204030204" pitchFamily="34" charset="0"/>
              </a:rPr>
              <a:t>Ketamine Indications and Dosing</a:t>
            </a:r>
          </a:p>
          <a:p>
            <a:pPr marL="257064" indent="-257064" defTabSz="642640">
              <a:buFont typeface="Arial" panose="020B0604020202020204" pitchFamily="34" charset="0"/>
              <a:buChar char="•"/>
            </a:pPr>
            <a:r>
              <a:rPr lang="en-US" sz="1799" dirty="0">
                <a:solidFill>
                  <a:prstClr val="black"/>
                </a:solidFill>
                <a:latin typeface="Minion Pro"/>
                <a:cs typeface="Calibri" panose="020F0502020204030204" pitchFamily="34" charset="0"/>
              </a:rPr>
              <a:t>Topical and Transdermal Medications</a:t>
            </a:r>
          </a:p>
          <a:p>
            <a:pPr marL="257064" indent="-257064" defTabSz="642640">
              <a:buFont typeface="Arial" panose="020B0604020202020204" pitchFamily="34" charset="0"/>
              <a:buChar char="•"/>
            </a:pPr>
            <a:r>
              <a:rPr lang="en-US" sz="1799" dirty="0">
                <a:solidFill>
                  <a:prstClr val="black"/>
                </a:solidFill>
                <a:latin typeface="Minion Pro"/>
                <a:cs typeface="Calibri" panose="020F0502020204030204" pitchFamily="34" charset="0"/>
              </a:rPr>
              <a:t>Non-pharmacologic Interventions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489" y="1666760"/>
            <a:ext cx="3276752" cy="1762240"/>
          </a:xfrm>
          <a:prstGeom prst="rect">
            <a:avLst/>
          </a:prstGeom>
        </p:spPr>
      </p:pic>
      <p:sp>
        <p:nvSpPr>
          <p:cNvPr id="10" name="Rectangle 9"/>
          <p:cNvSpPr/>
          <p:nvPr/>
        </p:nvSpPr>
        <p:spPr>
          <a:xfrm>
            <a:off x="1754157" y="6321207"/>
            <a:ext cx="6079030" cy="276999"/>
          </a:xfrm>
          <a:prstGeom prst="rect">
            <a:avLst/>
          </a:prstGeom>
        </p:spPr>
        <p:txBody>
          <a:bodyPr wrap="square">
            <a:spAutoFit/>
          </a:bodyPr>
          <a:lstStyle/>
          <a:p>
            <a:pPr defTabSz="642640"/>
            <a:r>
              <a:rPr lang="en-US" sz="1200" dirty="0">
                <a:solidFill>
                  <a:prstClr val="black"/>
                </a:solidFill>
                <a:latin typeface="Minion Pro"/>
                <a:cs typeface="Calibri" panose="020F0502020204030204" pitchFamily="34" charset="0"/>
              </a:rPr>
              <a:t>Always online: </a:t>
            </a:r>
            <a:r>
              <a:rPr lang="en-US" sz="1200" dirty="0">
                <a:solidFill>
                  <a:prstClr val="black"/>
                </a:solidFill>
                <a:latin typeface="Minion Pro"/>
                <a:cs typeface="Calibri" panose="020F0502020204030204" pitchFamily="34" charset="0"/>
                <a:hlinkClick r:id="rId4"/>
              </a:rPr>
              <a:t>https://pami.emergency.med.jax.ufl.edu/resources/dosing-guide/</a:t>
            </a:r>
            <a:r>
              <a:rPr lang="en-US" sz="1200" dirty="0">
                <a:solidFill>
                  <a:prstClr val="black"/>
                </a:solidFill>
                <a:latin typeface="Minion Pro"/>
                <a:cs typeface="Calibri" panose="020F0502020204030204" pitchFamily="34" charset="0"/>
              </a:rPr>
              <a:t>  </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313" y="3603168"/>
            <a:ext cx="2956235" cy="2217176"/>
          </a:xfrm>
          <a:prstGeom prst="rect">
            <a:avLst/>
          </a:prstGeom>
        </p:spPr>
      </p:pic>
    </p:spTree>
    <p:extLst>
      <p:ext uri="{BB962C8B-B14F-4D97-AF65-F5344CB8AC3E}">
        <p14:creationId xmlns:p14="http://schemas.microsoft.com/office/powerpoint/2010/main" val="28290958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6699" y="0"/>
            <a:ext cx="3121747" cy="514099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2685" y="1126341"/>
            <a:ext cx="3121315" cy="5140990"/>
          </a:xfrm>
          <a:prstGeom prst="rect">
            <a:avLst/>
          </a:prstGeom>
        </p:spPr>
      </p:pic>
      <p:sp>
        <p:nvSpPr>
          <p:cNvPr id="2" name="Title 1">
            <a:extLst>
              <a:ext uri="{FF2B5EF4-FFF2-40B4-BE49-F238E27FC236}">
                <a16:creationId xmlns:a16="http://schemas.microsoft.com/office/drawing/2014/main" id="{5E079C7E-F263-4B4F-9838-BD93D8F775CC}"/>
              </a:ext>
            </a:extLst>
          </p:cNvPr>
          <p:cNvSpPr>
            <a:spLocks noGrp="1"/>
          </p:cNvSpPr>
          <p:nvPr>
            <p:ph type="title"/>
          </p:nvPr>
        </p:nvSpPr>
        <p:spPr/>
        <p:txBody>
          <a:bodyPr/>
          <a:lstStyle/>
          <a:p>
            <a:r>
              <a:rPr lang="en-US" sz="3600" b="0" dirty="0">
                <a:latin typeface="Myriad Pro Cond"/>
              </a:rPr>
              <a:t>Dosing Guide</a:t>
            </a:r>
          </a:p>
        </p:txBody>
      </p:sp>
      <p:sp>
        <p:nvSpPr>
          <p:cNvPr id="3" name="Content Placeholder 2">
            <a:extLst>
              <a:ext uri="{FF2B5EF4-FFF2-40B4-BE49-F238E27FC236}">
                <a16:creationId xmlns:a16="http://schemas.microsoft.com/office/drawing/2014/main" id="{2DA75FB7-9771-1445-9F96-EC750A44A1F2}"/>
              </a:ext>
            </a:extLst>
          </p:cNvPr>
          <p:cNvSpPr>
            <a:spLocks noGrp="1"/>
          </p:cNvSpPr>
          <p:nvPr>
            <p:ph idx="1"/>
          </p:nvPr>
        </p:nvSpPr>
        <p:spPr>
          <a:xfrm>
            <a:off x="413268" y="1456335"/>
            <a:ext cx="2856406" cy="3684655"/>
          </a:xfrm>
        </p:spPr>
        <p:txBody>
          <a:bodyPr/>
          <a:lstStyle/>
          <a:p>
            <a:pPr marL="240990" indent="-240990" defTabSz="642640"/>
            <a:r>
              <a:rPr lang="en-US" sz="1600" dirty="0">
                <a:solidFill>
                  <a:prstClr val="black"/>
                </a:solidFill>
                <a:latin typeface="Minion Pro"/>
                <a:cs typeface="Calibri" panose="020F0502020204030204" pitchFamily="34" charset="0"/>
              </a:rPr>
              <a:t>Free access to download but copyrighted by </a:t>
            </a:r>
            <a:r>
              <a:rPr lang="en-US" sz="1600" dirty="0" err="1">
                <a:solidFill>
                  <a:prstClr val="black"/>
                </a:solidFill>
                <a:latin typeface="Minion Pro"/>
                <a:cs typeface="Calibri" panose="020F0502020204030204" pitchFamily="34" charset="0"/>
              </a:rPr>
              <a:t>UF</a:t>
            </a:r>
            <a:r>
              <a:rPr lang="en-US" sz="1600" dirty="0">
                <a:solidFill>
                  <a:prstClr val="black"/>
                </a:solidFill>
                <a:latin typeface="Minion Pro"/>
                <a:cs typeface="Calibri" panose="020F0502020204030204" pitchFamily="34" charset="0"/>
              </a:rPr>
              <a:t> and </a:t>
            </a:r>
            <a:r>
              <a:rPr lang="en-US" sz="1600" dirty="0" err="1">
                <a:solidFill>
                  <a:prstClr val="black"/>
                </a:solidFill>
                <a:latin typeface="Minion Pro"/>
                <a:cs typeface="Calibri" panose="020F0502020204030204" pitchFamily="34" charset="0"/>
              </a:rPr>
              <a:t>PAMI</a:t>
            </a:r>
            <a:endParaRPr lang="en-US" sz="1600" dirty="0">
              <a:solidFill>
                <a:prstClr val="black"/>
              </a:solidFill>
              <a:latin typeface="Minion Pro"/>
              <a:cs typeface="Calibri" panose="020F0502020204030204" pitchFamily="34" charset="0"/>
            </a:endParaRPr>
          </a:p>
          <a:p>
            <a:pPr marL="240990" indent="-240990" defTabSz="642640"/>
            <a:r>
              <a:rPr lang="en-US" sz="1600" dirty="0">
                <a:solidFill>
                  <a:prstClr val="black"/>
                </a:solidFill>
                <a:latin typeface="Minion Pro"/>
                <a:cs typeface="Calibri" panose="020F0502020204030204" pitchFamily="34" charset="0"/>
              </a:rPr>
              <a:t>Prints best as legal size</a:t>
            </a:r>
          </a:p>
          <a:p>
            <a:pPr marL="240990" indent="-240990" defTabSz="642640"/>
            <a:r>
              <a:rPr lang="en-US" sz="1600" dirty="0">
                <a:solidFill>
                  <a:prstClr val="black"/>
                </a:solidFill>
                <a:latin typeface="Minion Pro"/>
                <a:cs typeface="Calibri" panose="020F0502020204030204" pitchFamily="34" charset="0"/>
              </a:rPr>
              <a:t>Coordinated with </a:t>
            </a:r>
            <a:r>
              <a:rPr lang="en-US" sz="1600" dirty="0" err="1">
                <a:solidFill>
                  <a:prstClr val="black"/>
                </a:solidFill>
                <a:latin typeface="Minion Pro"/>
                <a:cs typeface="Calibri" panose="020F0502020204030204" pitchFamily="34" charset="0"/>
              </a:rPr>
              <a:t>UF</a:t>
            </a:r>
            <a:r>
              <a:rPr lang="en-US" sz="1600" dirty="0">
                <a:solidFill>
                  <a:prstClr val="black"/>
                </a:solidFill>
                <a:latin typeface="Minion Pro"/>
                <a:cs typeface="Calibri" panose="020F0502020204030204" pitchFamily="34" charset="0"/>
              </a:rPr>
              <a:t> Health Jacksonville hospital pain guide and recommendations from pharmacy guidelines and multidisciplinary team input</a:t>
            </a:r>
          </a:p>
          <a:p>
            <a:pPr marL="240990" indent="-240990" defTabSz="642640"/>
            <a:r>
              <a:rPr lang="en-US" sz="1600" dirty="0">
                <a:solidFill>
                  <a:prstClr val="black"/>
                </a:solidFill>
                <a:latin typeface="Minion Pro"/>
                <a:cs typeface="Calibri" panose="020F0502020204030204" pitchFamily="34" charset="0"/>
              </a:rPr>
              <a:t>Contact </a:t>
            </a:r>
            <a:r>
              <a:rPr lang="en-US" sz="1600" dirty="0">
                <a:solidFill>
                  <a:prstClr val="black"/>
                </a:solidFill>
                <a:latin typeface="Minion Pro"/>
                <a:cs typeface="Calibri" panose="020F0502020204030204" pitchFamily="34" charset="0"/>
                <a:hlinkClick r:id="rId5"/>
              </a:rPr>
              <a:t>pami@jax.ufl.edu</a:t>
            </a:r>
            <a:r>
              <a:rPr lang="en-US" sz="1600" dirty="0">
                <a:solidFill>
                  <a:prstClr val="black"/>
                </a:solidFill>
                <a:latin typeface="Minion Pro"/>
                <a:cs typeface="Calibri" panose="020F0502020204030204" pitchFamily="34" charset="0"/>
              </a:rPr>
              <a:t> for a trifold laminated copy!</a:t>
            </a:r>
          </a:p>
        </p:txBody>
      </p:sp>
    </p:spTree>
    <p:extLst>
      <p:ext uri="{BB962C8B-B14F-4D97-AF65-F5344CB8AC3E}">
        <p14:creationId xmlns:p14="http://schemas.microsoft.com/office/powerpoint/2010/main" val="13331759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latin typeface="Myriad Pro Cond"/>
                <a:ea typeface="Lato" panose="020B0604020202020204" charset="0"/>
                <a:cs typeface="Calibri" panose="020F0502020204030204" pitchFamily="34" charset="0"/>
              </a:rPr>
              <a:t>Discharge Planning Toolkit for Pain</a:t>
            </a:r>
          </a:p>
        </p:txBody>
      </p:sp>
      <p:sp>
        <p:nvSpPr>
          <p:cNvPr id="6" name="Rectangle 5"/>
          <p:cNvSpPr/>
          <p:nvPr/>
        </p:nvSpPr>
        <p:spPr>
          <a:xfrm>
            <a:off x="275668" y="1349131"/>
            <a:ext cx="8165120" cy="395173"/>
          </a:xfrm>
          <a:prstGeom prst="rect">
            <a:avLst/>
          </a:prstGeom>
        </p:spPr>
        <p:txBody>
          <a:bodyPr wrap="square">
            <a:spAutoFit/>
          </a:bodyPr>
          <a:lstStyle/>
          <a:p>
            <a:pPr marL="342753" lvl="1" defTabSz="685504">
              <a:defRPr/>
            </a:pPr>
            <a:r>
              <a:rPr lang="en-US" sz="1968" dirty="0">
                <a:solidFill>
                  <a:prstClr val="black"/>
                </a:solidFill>
                <a:latin typeface="Minion Pro"/>
                <a:cs typeface="Calibri" panose="020F0502020204030204" pitchFamily="34" charset="0"/>
                <a:hlinkClick r:id="rId3"/>
              </a:rPr>
              <a:t>pami.emergency.med.jax.ufl.edu/resources/discharge-planning</a:t>
            </a:r>
          </a:p>
        </p:txBody>
      </p:sp>
      <p:pic>
        <p:nvPicPr>
          <p:cNvPr id="10" name="Discharge Algorithm 101519"/>
          <p:cNvPicPr/>
          <p:nvPr/>
        </p:nvPicPr>
        <p:blipFill rotWithShape="1">
          <a:blip r:embed="rId4" cstate="screen">
            <a:extLst>
              <a:ext uri="{28A0092B-C50C-407E-A947-70E740481C1C}">
                <a14:useLocalDpi xmlns:a14="http://schemas.microsoft.com/office/drawing/2010/main"/>
              </a:ext>
            </a:extLst>
          </a:blip>
          <a:stretch>
            <a:fillRect/>
          </a:stretch>
        </p:blipFill>
        <p:spPr>
          <a:xfrm>
            <a:off x="4949355" y="1941820"/>
            <a:ext cx="3397141" cy="2147276"/>
          </a:xfrm>
          <a:prstGeom prst="rect">
            <a:avLst/>
          </a:prstGeom>
        </p:spPr>
      </p:pic>
      <p:pic>
        <p:nvPicPr>
          <p:cNvPr id="11" name="handout image.PNG"/>
          <p:cNvPicPr/>
          <p:nvPr/>
        </p:nvPicPr>
        <p:blipFill rotWithShape="1">
          <a:blip r:embed="rId5" cstate="screen">
            <a:extLst>
              <a:ext uri="{28A0092B-C50C-407E-A947-70E740481C1C}">
                <a14:useLocalDpi xmlns:a14="http://schemas.microsoft.com/office/drawing/2010/main"/>
              </a:ext>
            </a:extLst>
          </a:blip>
          <a:stretch>
            <a:fillRect/>
          </a:stretch>
        </p:blipFill>
        <p:spPr>
          <a:xfrm>
            <a:off x="5532643" y="4196326"/>
            <a:ext cx="3499272" cy="1622179"/>
          </a:xfrm>
          <a:prstGeom prst="rect">
            <a:avLst/>
          </a:prstGeom>
        </p:spPr>
      </p:pic>
      <p:sp>
        <p:nvSpPr>
          <p:cNvPr id="13" name="Content Placeholder 12">
            <a:extLst>
              <a:ext uri="{FF2B5EF4-FFF2-40B4-BE49-F238E27FC236}">
                <a16:creationId xmlns:a16="http://schemas.microsoft.com/office/drawing/2014/main" id="{6132836F-0C3A-E741-A360-CD14DAE0337D}"/>
              </a:ext>
            </a:extLst>
          </p:cNvPr>
          <p:cNvSpPr txBox="1">
            <a:spLocks noGrp="1"/>
          </p:cNvSpPr>
          <p:nvPr>
            <p:ph idx="1"/>
          </p:nvPr>
        </p:nvSpPr>
        <p:spPr>
          <a:xfrm>
            <a:off x="628650" y="2121189"/>
            <a:ext cx="4420610" cy="376898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685504">
              <a:defRPr/>
            </a:pPr>
            <a:r>
              <a:rPr lang="en-US" sz="1799" dirty="0">
                <a:solidFill>
                  <a:prstClr val="black"/>
                </a:solidFill>
                <a:latin typeface="Minion Pro"/>
                <a:cs typeface="Calibri" panose="020F0502020204030204" pitchFamily="34" charset="0"/>
              </a:rPr>
              <a:t>Algorithm </a:t>
            </a:r>
          </a:p>
          <a:p>
            <a:pPr marL="599817" lvl="1" indent="-257064" defTabSz="685504">
              <a:buFont typeface="Arial" panose="020B0604020202020204" pitchFamily="34" charset="0"/>
              <a:buChar char="•"/>
              <a:defRPr/>
            </a:pPr>
            <a:r>
              <a:rPr lang="en-US" sz="1687" dirty="0">
                <a:solidFill>
                  <a:prstClr val="black"/>
                </a:solidFill>
                <a:latin typeface="Minion Pro"/>
                <a:cs typeface="Calibri" panose="020F0502020204030204" pitchFamily="34" charset="0"/>
              </a:rPr>
              <a:t>Safe practices</a:t>
            </a:r>
          </a:p>
          <a:p>
            <a:pPr marL="599817" lvl="1" indent="-257064" defTabSz="685504">
              <a:buFont typeface="Arial" panose="020B0604020202020204" pitchFamily="34" charset="0"/>
              <a:buChar char="•"/>
              <a:defRPr/>
            </a:pPr>
            <a:r>
              <a:rPr lang="en-US" sz="1687" dirty="0">
                <a:solidFill>
                  <a:prstClr val="black"/>
                </a:solidFill>
                <a:latin typeface="Minion Pro"/>
                <a:cs typeface="Calibri" panose="020F0502020204030204" pitchFamily="34" charset="0"/>
              </a:rPr>
              <a:t>Screening for opioid use disorders</a:t>
            </a:r>
          </a:p>
          <a:p>
            <a:pPr marL="599817" lvl="1" indent="-257064" defTabSz="685504">
              <a:buFont typeface="Arial" panose="020B0604020202020204" pitchFamily="34" charset="0"/>
              <a:buChar char="•"/>
              <a:defRPr/>
            </a:pPr>
            <a:r>
              <a:rPr lang="en-US" sz="1687" dirty="0">
                <a:solidFill>
                  <a:prstClr val="black"/>
                </a:solidFill>
                <a:latin typeface="Minion Pro"/>
                <a:cs typeface="Calibri" panose="020F0502020204030204" pitchFamily="34" charset="0"/>
              </a:rPr>
              <a:t>Identification of pain “risk factors”</a:t>
            </a:r>
          </a:p>
          <a:p>
            <a:pPr marL="599817" lvl="1" indent="-257064" defTabSz="685504">
              <a:buFont typeface="Arial" panose="020B0604020202020204" pitchFamily="34" charset="0"/>
              <a:buChar char="•"/>
              <a:defRPr/>
            </a:pPr>
            <a:endParaRPr lang="en-US" sz="1799" dirty="0">
              <a:solidFill>
                <a:prstClr val="black"/>
              </a:solidFill>
              <a:latin typeface="Minion Pro"/>
              <a:cs typeface="Calibri" panose="020F0502020204030204" pitchFamily="34" charset="0"/>
            </a:endParaRPr>
          </a:p>
          <a:p>
            <a:pPr defTabSz="685504">
              <a:defRPr/>
            </a:pPr>
            <a:r>
              <a:rPr lang="en-US" sz="1799" dirty="0">
                <a:solidFill>
                  <a:prstClr val="black"/>
                </a:solidFill>
                <a:latin typeface="Minion Pro"/>
                <a:cs typeface="Calibri" panose="020F0502020204030204" pitchFamily="34" charset="0"/>
              </a:rPr>
              <a:t>Patient discharge brochures and videos </a:t>
            </a:r>
          </a:p>
          <a:p>
            <a:pPr marL="599817" lvl="1" indent="-257064" defTabSz="685504">
              <a:buFont typeface="Arial" panose="020B0604020202020204" pitchFamily="34" charset="0"/>
              <a:buChar char="•"/>
              <a:defRPr/>
            </a:pPr>
            <a:r>
              <a:rPr lang="en-US" sz="1687" dirty="0">
                <a:solidFill>
                  <a:prstClr val="black"/>
                </a:solidFill>
                <a:latin typeface="Minion Pro"/>
                <a:cs typeface="Calibri" panose="020F0502020204030204" pitchFamily="34" charset="0"/>
              </a:rPr>
              <a:t>Tips for managing pain at home without opioids</a:t>
            </a:r>
          </a:p>
          <a:p>
            <a:pPr marL="599817" lvl="1" indent="-257064" defTabSz="685504">
              <a:buFont typeface="Arial" panose="020B0604020202020204" pitchFamily="34" charset="0"/>
              <a:buChar char="•"/>
              <a:defRPr/>
            </a:pPr>
            <a:r>
              <a:rPr lang="en-US" sz="1687" dirty="0">
                <a:solidFill>
                  <a:prstClr val="black"/>
                </a:solidFill>
                <a:latin typeface="Minion Pro"/>
                <a:cs typeface="Calibri" panose="020F0502020204030204" pitchFamily="34" charset="0"/>
              </a:rPr>
              <a:t>17 brochures</a:t>
            </a:r>
          </a:p>
          <a:p>
            <a:pPr marL="599817" lvl="1" indent="-257064" defTabSz="685504">
              <a:buFont typeface="Arial" panose="020B0604020202020204" pitchFamily="34" charset="0"/>
              <a:buChar char="•"/>
              <a:defRPr/>
            </a:pPr>
            <a:r>
              <a:rPr lang="en-US" sz="1687" dirty="0">
                <a:solidFill>
                  <a:prstClr val="black"/>
                </a:solidFill>
                <a:latin typeface="Minion Pro"/>
                <a:cs typeface="Calibri" panose="020F0502020204030204" pitchFamily="34" charset="0"/>
              </a:rPr>
              <a:t>Can be inserted into hospital EMR as a dot phrase for providers to print upon patient discharge</a:t>
            </a:r>
          </a:p>
        </p:txBody>
      </p:sp>
    </p:spTree>
    <p:extLst>
      <p:ext uri="{BB962C8B-B14F-4D97-AF65-F5344CB8AC3E}">
        <p14:creationId xmlns:p14="http://schemas.microsoft.com/office/powerpoint/2010/main" val="29616576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0" dirty="0">
                <a:latin typeface="Myriad Pro Cond"/>
                <a:ea typeface="Lato" panose="020B0604020202020204" charset="0"/>
                <a:cs typeface="Calibri" panose="020F0502020204030204" pitchFamily="34" charset="0"/>
              </a:rPr>
              <a:t>Patient Education Videos</a:t>
            </a:r>
          </a:p>
        </p:txBody>
      </p:sp>
      <p:pic>
        <p:nvPicPr>
          <p:cNvPr id="7" name="video snip.PNG"/>
          <p:cNvPicPr/>
          <p:nvPr/>
        </p:nvPicPr>
        <p:blipFill rotWithShape="1">
          <a:blip r:embed="rId3" cstate="screen">
            <a:extLst>
              <a:ext uri="{28A0092B-C50C-407E-A947-70E740481C1C}">
                <a14:useLocalDpi xmlns:a14="http://schemas.microsoft.com/office/drawing/2010/main"/>
              </a:ext>
            </a:extLst>
          </a:blip>
          <a:stretch>
            <a:fillRect/>
          </a:stretch>
        </p:blipFill>
        <p:spPr>
          <a:xfrm>
            <a:off x="1466223" y="4463932"/>
            <a:ext cx="2515271" cy="1411318"/>
          </a:xfrm>
          <a:prstGeom prst="rect">
            <a:avLst/>
          </a:prstGeom>
        </p:spPr>
      </p:pic>
      <p:pic>
        <p:nvPicPr>
          <p:cNvPr id="9" name="Picture 8"/>
          <p:cNvPicPr>
            <a:picLocks noChangeAspect="1"/>
          </p:cNvPicPr>
          <p:nvPr/>
        </p:nvPicPr>
        <p:blipFill>
          <a:blip r:embed="rId4"/>
          <a:stretch>
            <a:fillRect/>
          </a:stretch>
        </p:blipFill>
        <p:spPr>
          <a:xfrm>
            <a:off x="336101" y="2046690"/>
            <a:ext cx="3548252" cy="2269499"/>
          </a:xfrm>
          <a:prstGeom prst="rect">
            <a:avLst/>
          </a:prstGeom>
        </p:spPr>
      </p:pic>
      <p:sp>
        <p:nvSpPr>
          <p:cNvPr id="11" name="Body text copy">
            <a:extLst>
              <a:ext uri="{FF2B5EF4-FFF2-40B4-BE49-F238E27FC236}">
                <a16:creationId xmlns:a16="http://schemas.microsoft.com/office/drawing/2014/main" id="{63DDC5A0-FBA0-2D44-B27F-42EB2395A335}"/>
              </a:ext>
            </a:extLst>
          </p:cNvPr>
          <p:cNvSpPr>
            <a:spLocks noGrp="1"/>
          </p:cNvSpPr>
          <p:nvPr>
            <p:ph idx="1"/>
          </p:nvPr>
        </p:nvSpPr>
        <p:spPr>
          <a:xfrm>
            <a:off x="4121063" y="1415440"/>
            <a:ext cx="4885151" cy="4089433"/>
          </a:xfrm>
          <a:prstGeom prst="rect">
            <a:avLst/>
          </a:prstGeom>
          <a:noFill/>
        </p:spPr>
        <p:txBody>
          <a:bodyPr spcFirstLastPara="1" lIns="0" tIns="0" rIns="0" bIns="0" anchor="t"/>
          <a:lstStyle/>
          <a:p>
            <a:pPr marL="0" indent="0" defTabSz="642640">
              <a:buNone/>
              <a:defRPr/>
            </a:pPr>
            <a:r>
              <a:rPr lang="en-US" sz="2400" dirty="0">
                <a:solidFill>
                  <a:prstClr val="black"/>
                </a:solidFill>
                <a:latin typeface="Minion Pro"/>
                <a:cs typeface="Calibri" panose="020F0502020204030204" pitchFamily="34" charset="0"/>
              </a:rPr>
              <a:t>PAMI patient-friendly pain education videos for use at discharge or any time for patients to access online:</a:t>
            </a:r>
            <a:endParaRPr lang="en-US" sz="1800" dirty="0">
              <a:solidFill>
                <a:prstClr val="black"/>
              </a:solidFill>
              <a:latin typeface="Minion Pro"/>
              <a:cs typeface="Calibri" panose="020F0502020204030204" pitchFamily="34" charset="0"/>
              <a:hlinkClick r:id="rId5"/>
            </a:endParaRPr>
          </a:p>
          <a:p>
            <a:pPr marL="200825" indent="-200825" defTabSz="642640">
              <a:buFont typeface="Arial" panose="020B0604020202020204" pitchFamily="34" charset="0"/>
              <a:buChar char="•"/>
              <a:defRPr/>
            </a:pPr>
            <a:r>
              <a:rPr lang="en-US" sz="1800" dirty="0">
                <a:solidFill>
                  <a:srgbClr val="4472C4">
                    <a:lumMod val="50000"/>
                  </a:srgbClr>
                </a:solidFill>
                <a:latin typeface="Minion Pro"/>
                <a:cs typeface="Calibri" panose="020F0502020204030204" pitchFamily="34" charset="0"/>
                <a:hlinkClick r:id="rId5"/>
              </a:rPr>
              <a:t>Additional Therapies to Help Manage Pain</a:t>
            </a:r>
            <a:r>
              <a:rPr lang="en-US" sz="1800" dirty="0">
                <a:solidFill>
                  <a:srgbClr val="4472C4">
                    <a:lumMod val="50000"/>
                  </a:srgbClr>
                </a:solidFill>
                <a:latin typeface="Minion Pro"/>
                <a:cs typeface="Calibri" panose="020F0502020204030204" pitchFamily="34" charset="0"/>
              </a:rPr>
              <a:t>: Non-pharmacologic and alternative therapies for pain management</a:t>
            </a:r>
          </a:p>
          <a:p>
            <a:pPr marL="200825" indent="-200825" defTabSz="642640">
              <a:buFont typeface="Arial" panose="020B0604020202020204" pitchFamily="34" charset="0"/>
              <a:buChar char="•"/>
              <a:defRPr/>
            </a:pPr>
            <a:r>
              <a:rPr lang="en-US" sz="1800" dirty="0">
                <a:solidFill>
                  <a:srgbClr val="4472C4">
                    <a:lumMod val="50000"/>
                  </a:srgbClr>
                </a:solidFill>
                <a:latin typeface="Minion Pro"/>
                <a:cs typeface="Calibri" panose="020F0502020204030204" pitchFamily="34" charset="0"/>
                <a:hlinkClick r:id="rId6"/>
              </a:rPr>
              <a:t>Pain Medication Safety:</a:t>
            </a:r>
            <a:r>
              <a:rPr lang="en-US" sz="1800" dirty="0">
                <a:solidFill>
                  <a:srgbClr val="4472C4">
                    <a:lumMod val="50000"/>
                  </a:srgbClr>
                </a:solidFill>
                <a:latin typeface="Minion Pro"/>
                <a:cs typeface="Calibri" panose="020F0502020204030204" pitchFamily="34" charset="0"/>
              </a:rPr>
              <a:t> Useful information and tips on taking pain medication safely</a:t>
            </a:r>
          </a:p>
          <a:p>
            <a:pPr marL="200825" indent="-200825" defTabSz="642640">
              <a:buFont typeface="Arial" panose="020B0604020202020204" pitchFamily="34" charset="0"/>
              <a:buChar char="•"/>
              <a:defRPr/>
            </a:pPr>
            <a:r>
              <a:rPr lang="en-US" sz="1800" dirty="0">
                <a:solidFill>
                  <a:srgbClr val="4472C4">
                    <a:lumMod val="50000"/>
                  </a:srgbClr>
                </a:solidFill>
                <a:latin typeface="Minion Pro"/>
                <a:cs typeface="Calibri" panose="020F0502020204030204" pitchFamily="34" charset="0"/>
                <a:hlinkClick r:id="rId7"/>
              </a:rPr>
              <a:t>Preventing and Relieving Back Pain</a:t>
            </a:r>
            <a:r>
              <a:rPr lang="en-US" sz="1800" dirty="0">
                <a:solidFill>
                  <a:srgbClr val="4472C4">
                    <a:lumMod val="50000"/>
                  </a:srgbClr>
                </a:solidFill>
                <a:latin typeface="Minion Pro"/>
                <a:cs typeface="Calibri" panose="020F0502020204030204" pitchFamily="34" charset="0"/>
              </a:rPr>
              <a:t>: Tips and exercises to manage back pain</a:t>
            </a:r>
          </a:p>
          <a:p>
            <a:pPr marL="200825" indent="-200825" defTabSz="642640">
              <a:buFont typeface="Arial" panose="020B0604020202020204" pitchFamily="34" charset="0"/>
              <a:buChar char="•"/>
              <a:defRPr/>
            </a:pPr>
            <a:r>
              <a:rPr lang="en-US" sz="1800" dirty="0">
                <a:solidFill>
                  <a:srgbClr val="4472C4">
                    <a:lumMod val="50000"/>
                  </a:srgbClr>
                </a:solidFill>
                <a:latin typeface="Minion Pro"/>
                <a:cs typeface="Calibri" panose="020F0502020204030204" pitchFamily="34" charset="0"/>
                <a:hlinkClick r:id="rId8"/>
              </a:rPr>
              <a:t>Ways to Manage Chronic Pain</a:t>
            </a:r>
            <a:r>
              <a:rPr lang="en-US" sz="1800" dirty="0">
                <a:solidFill>
                  <a:srgbClr val="4472C4">
                    <a:lumMod val="50000"/>
                  </a:srgbClr>
                </a:solidFill>
                <a:latin typeface="Minion Pro"/>
                <a:cs typeface="Calibri" panose="020F0502020204030204" pitchFamily="34" charset="0"/>
              </a:rPr>
              <a:t>: Helpful tips on managing chronic pain</a:t>
            </a:r>
            <a:endParaRPr b="1" dirty="0">
              <a:solidFill>
                <a:srgbClr val="2B2B2B"/>
              </a:solidFill>
              <a:latin typeface="Minion Pro"/>
              <a:cs typeface="Montserrat"/>
            </a:endParaRPr>
          </a:p>
        </p:txBody>
      </p:sp>
    </p:spTree>
    <p:extLst>
      <p:ext uri="{BB962C8B-B14F-4D97-AF65-F5344CB8AC3E}">
        <p14:creationId xmlns:p14="http://schemas.microsoft.com/office/powerpoint/2010/main" val="17644582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030" y="140919"/>
            <a:ext cx="5905939" cy="6174772"/>
          </a:xfrm>
          <a:prstGeom prst="rect">
            <a:avLst/>
          </a:prstGeom>
        </p:spPr>
      </p:pic>
    </p:spTree>
    <p:extLst>
      <p:ext uri="{BB962C8B-B14F-4D97-AF65-F5344CB8AC3E}">
        <p14:creationId xmlns:p14="http://schemas.microsoft.com/office/powerpoint/2010/main" val="32580082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62E3C-B0E0-4FAD-91F6-C612A1A8DD1A}"/>
              </a:ext>
            </a:extLst>
          </p:cNvPr>
          <p:cNvSpPr>
            <a:spLocks noGrp="1"/>
          </p:cNvSpPr>
          <p:nvPr>
            <p:ph type="title"/>
          </p:nvPr>
        </p:nvSpPr>
        <p:spPr>
          <a:xfrm>
            <a:off x="628650" y="213052"/>
            <a:ext cx="7886700" cy="1325563"/>
          </a:xfrm>
        </p:spPr>
        <p:txBody>
          <a:bodyPr>
            <a:normAutofit/>
          </a:bodyPr>
          <a:lstStyle/>
          <a:p>
            <a:r>
              <a:rPr lang="en-US" sz="3600" b="0" dirty="0">
                <a:solidFill>
                  <a:schemeClr val="accent6">
                    <a:lumMod val="75000"/>
                  </a:schemeClr>
                </a:solidFill>
                <a:latin typeface="Myriad Pro Cond"/>
                <a:ea typeface="Lato" panose="020B0604020202020204" charset="0"/>
                <a:cs typeface="Calibri" panose="020F0502020204030204" pitchFamily="34" charset="0"/>
              </a:rPr>
              <a:t>The Seed that Planted the Idea for a Pain Education and Coaching Service </a:t>
            </a:r>
          </a:p>
        </p:txBody>
      </p:sp>
      <p:sp>
        <p:nvSpPr>
          <p:cNvPr id="3" name="Content Placeholder 2"/>
          <p:cNvSpPr>
            <a:spLocks noGrp="1"/>
          </p:cNvSpPr>
          <p:nvPr>
            <p:ph idx="1"/>
          </p:nvPr>
        </p:nvSpPr>
        <p:spPr>
          <a:xfrm>
            <a:off x="628650" y="1456169"/>
            <a:ext cx="6862041" cy="4667539"/>
          </a:xfrm>
        </p:spPr>
        <p:txBody>
          <a:bodyPr/>
          <a:lstStyle/>
          <a:p>
            <a:r>
              <a:rPr lang="en-US" sz="2200" dirty="0">
                <a:latin typeface="Minion Pro"/>
                <a:cs typeface="Calibri" panose="020F0502020204030204" pitchFamily="34" charset="0"/>
              </a:rPr>
              <a:t>Unanticipated opportunity for funding from a CDC Overdose Data to Action (OD2A) grant</a:t>
            </a:r>
          </a:p>
          <a:p>
            <a:pPr lvl="1"/>
            <a:r>
              <a:rPr lang="en-US" sz="2200" dirty="0">
                <a:latin typeface="Minion Pro"/>
                <a:cs typeface="Calibri" panose="020F0502020204030204" pitchFamily="34" charset="0"/>
              </a:rPr>
              <a:t>10 day turnaround</a:t>
            </a:r>
          </a:p>
          <a:p>
            <a:pPr lvl="1"/>
            <a:r>
              <a:rPr lang="en-US" sz="2200" dirty="0">
                <a:latin typeface="Minion Pro"/>
                <a:cs typeface="Calibri" panose="020F0502020204030204" pitchFamily="34" charset="0"/>
              </a:rPr>
              <a:t>During COVID </a:t>
            </a:r>
          </a:p>
          <a:p>
            <a:r>
              <a:rPr lang="en-US" sz="2200" dirty="0">
                <a:latin typeface="Minion Pro"/>
                <a:cs typeface="Calibri" panose="020F0502020204030204" pitchFamily="34" charset="0"/>
              </a:rPr>
              <a:t>Contacted pain pharmacists, COP, nursing, physicians, PT, POST, etc.</a:t>
            </a:r>
          </a:p>
          <a:p>
            <a:pPr lvl="1"/>
            <a:r>
              <a:rPr lang="en-US" sz="2200" dirty="0">
                <a:latin typeface="Minion Pro"/>
                <a:cs typeface="Calibri" panose="020F0502020204030204" pitchFamily="34" charset="0"/>
              </a:rPr>
              <a:t>What is the one thing that would help you and your patients?</a:t>
            </a:r>
          </a:p>
          <a:p>
            <a:pPr lvl="1"/>
            <a:r>
              <a:rPr lang="en-US" sz="2200" dirty="0">
                <a:latin typeface="Minion Pro"/>
                <a:cs typeface="Calibri" panose="020F0502020204030204" pitchFamily="34" charset="0"/>
              </a:rPr>
              <a:t>“Time to educate, pain education, to learn more about nonpharmacologic integrative methods, access to integrative pain management for patients, ...”</a:t>
            </a:r>
          </a:p>
        </p:txBody>
      </p:sp>
      <p:pic>
        <p:nvPicPr>
          <p:cNvPr id="5" name="Picture 4"/>
          <p:cNvPicPr>
            <a:picLocks noChangeAspect="1"/>
          </p:cNvPicPr>
          <p:nvPr/>
        </p:nvPicPr>
        <p:blipFill>
          <a:blip r:embed="rId2"/>
          <a:stretch>
            <a:fillRect/>
          </a:stretch>
        </p:blipFill>
        <p:spPr>
          <a:xfrm>
            <a:off x="7576516" y="4564426"/>
            <a:ext cx="1275727" cy="1275727"/>
          </a:xfrm>
          <a:prstGeom prst="rect">
            <a:avLst/>
          </a:prstGeom>
        </p:spPr>
      </p:pic>
    </p:spTree>
    <p:extLst>
      <p:ext uri="{BB962C8B-B14F-4D97-AF65-F5344CB8AC3E}">
        <p14:creationId xmlns:p14="http://schemas.microsoft.com/office/powerpoint/2010/main" val="544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1524000"/>
            <a:ext cx="8062912" cy="1455383"/>
          </a:xfrm>
        </p:spPr>
        <p:txBody>
          <a:bodyPr/>
          <a:lstStyle/>
          <a:p>
            <a:r>
              <a:rPr lang="en-US" sz="3600" dirty="0">
                <a:latin typeface="Myriad Pro Cond" panose="020B0506030403020204"/>
              </a:rPr>
              <a:t>Establishing a Robust Pain Management Initiative Within Your Hospital </a:t>
            </a:r>
          </a:p>
        </p:txBody>
      </p:sp>
      <p:sp>
        <p:nvSpPr>
          <p:cNvPr id="3" name="Text Placeholder 2"/>
          <p:cNvSpPr>
            <a:spLocks noGrp="1"/>
          </p:cNvSpPr>
          <p:nvPr>
            <p:ph type="body" idx="1"/>
          </p:nvPr>
        </p:nvSpPr>
        <p:spPr>
          <a:xfrm>
            <a:off x="623888" y="3016249"/>
            <a:ext cx="7886700" cy="2045278"/>
          </a:xfrm>
        </p:spPr>
        <p:txBody>
          <a:bodyPr/>
          <a:lstStyle/>
          <a:p>
            <a:pPr>
              <a:lnSpc>
                <a:spcPct val="100000"/>
              </a:lnSpc>
              <a:spcBef>
                <a:spcPts val="600"/>
              </a:spcBef>
            </a:pPr>
            <a:r>
              <a:rPr lang="en-US" dirty="0">
                <a:latin typeface="Minion Pro" panose="02040503050306020203"/>
              </a:rPr>
              <a:t>Presented by: Phyllis Hendry, MD, FAAP, FACEP</a:t>
            </a:r>
          </a:p>
          <a:p>
            <a:pPr>
              <a:lnSpc>
                <a:spcPct val="100000"/>
              </a:lnSpc>
              <a:spcBef>
                <a:spcPts val="600"/>
              </a:spcBef>
            </a:pPr>
            <a:r>
              <a:rPr lang="en-US" dirty="0">
                <a:latin typeface="Minion Pro" panose="02040503050306020203"/>
              </a:rPr>
              <a:t>University of Florida College of Medicine</a:t>
            </a:r>
          </a:p>
          <a:p>
            <a:pPr>
              <a:lnSpc>
                <a:spcPct val="100000"/>
              </a:lnSpc>
            </a:pPr>
            <a:r>
              <a:rPr lang="en-US" dirty="0">
                <a:latin typeface="Minion Pro" panose="02040503050306020203"/>
              </a:rPr>
              <a:t>Brittany Johnson, PharmD, CPh</a:t>
            </a:r>
          </a:p>
          <a:p>
            <a:pPr>
              <a:lnSpc>
                <a:spcPct val="100000"/>
              </a:lnSpc>
            </a:pPr>
            <a:r>
              <a:rPr lang="en-US" dirty="0">
                <a:latin typeface="Minion Pro" panose="02040503050306020203"/>
              </a:rPr>
              <a:t>UF Health Jacksonville</a:t>
            </a:r>
          </a:p>
        </p:txBody>
      </p:sp>
    </p:spTree>
    <p:extLst>
      <p:ext uri="{BB962C8B-B14F-4D97-AF65-F5344CB8AC3E}">
        <p14:creationId xmlns:p14="http://schemas.microsoft.com/office/powerpoint/2010/main" val="19677753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62E3C-B0E0-4FAD-91F6-C612A1A8DD1A}"/>
              </a:ext>
            </a:extLst>
          </p:cNvPr>
          <p:cNvSpPr>
            <a:spLocks noGrp="1"/>
          </p:cNvSpPr>
          <p:nvPr>
            <p:ph type="title"/>
          </p:nvPr>
        </p:nvSpPr>
        <p:spPr/>
        <p:txBody>
          <a:bodyPr>
            <a:normAutofit/>
          </a:bodyPr>
          <a:lstStyle/>
          <a:p>
            <a:r>
              <a:rPr lang="en-US" sz="3600" b="0" dirty="0">
                <a:latin typeface="Myriad Pro Cond"/>
                <a:ea typeface="Lato" panose="020B0604020202020204" charset="0"/>
                <a:cs typeface="Calibri" panose="020F0502020204030204" pitchFamily="34" charset="0"/>
              </a:rPr>
              <a:t>Our Challenge</a:t>
            </a:r>
          </a:p>
        </p:txBody>
      </p:sp>
      <p:sp>
        <p:nvSpPr>
          <p:cNvPr id="4" name="Content Placeholder 3"/>
          <p:cNvSpPr>
            <a:spLocks noGrp="1"/>
          </p:cNvSpPr>
          <p:nvPr>
            <p:ph idx="1"/>
          </p:nvPr>
        </p:nvSpPr>
        <p:spPr>
          <a:xfrm>
            <a:off x="628650" y="1487489"/>
            <a:ext cx="7886700" cy="4351338"/>
          </a:xfrm>
        </p:spPr>
        <p:txBody>
          <a:bodyPr/>
          <a:lstStyle/>
          <a:p>
            <a:r>
              <a:rPr lang="en-US" dirty="0">
                <a:latin typeface="Minion Pro"/>
                <a:cs typeface="Calibri" panose="020F0502020204030204" pitchFamily="34" charset="0"/>
              </a:rPr>
              <a:t>How to fill this education gap for patients and providers</a:t>
            </a:r>
          </a:p>
          <a:p>
            <a:pPr lvl="1"/>
            <a:r>
              <a:rPr lang="en-US" dirty="0">
                <a:latin typeface="Minion Pro"/>
                <a:cs typeface="Calibri" panose="020F0502020204030204" pitchFamily="34" charset="0"/>
              </a:rPr>
              <a:t>COVID restrictions</a:t>
            </a:r>
          </a:p>
          <a:p>
            <a:pPr lvl="1"/>
            <a:r>
              <a:rPr lang="en-US" dirty="0">
                <a:latin typeface="Minion Pro"/>
                <a:cs typeface="Calibri" panose="020F0502020204030204" pitchFamily="34" charset="0"/>
              </a:rPr>
              <a:t>Across multiple specialties</a:t>
            </a:r>
          </a:p>
          <a:p>
            <a:pPr lvl="1"/>
            <a:r>
              <a:rPr lang="en-US" dirty="0">
                <a:latin typeface="Minion Pro"/>
                <a:cs typeface="Calibri" panose="020F0502020204030204" pitchFamily="34" charset="0"/>
              </a:rPr>
              <a:t>Burn out, ↑stress, ↑need to churn and earn, nursing shortages, etc.  </a:t>
            </a:r>
          </a:p>
          <a:p>
            <a:r>
              <a:rPr lang="en-US" dirty="0">
                <a:latin typeface="Minion Pro"/>
                <a:cs typeface="Calibri" panose="020F0502020204030204" pitchFamily="34" charset="0"/>
              </a:rPr>
              <a:t>How to create a model pain educator or coach program that works across disciplines</a:t>
            </a:r>
          </a:p>
          <a:p>
            <a:pPr lvl="1"/>
            <a:r>
              <a:rPr lang="en-US" dirty="0">
                <a:latin typeface="Minion Pro"/>
                <a:cs typeface="Calibri" panose="020F0502020204030204" pitchFamily="34" charset="0"/>
              </a:rPr>
              <a:t>Name</a:t>
            </a:r>
          </a:p>
          <a:p>
            <a:pPr lvl="1"/>
            <a:r>
              <a:rPr lang="en-US" dirty="0">
                <a:latin typeface="Minion Pro"/>
                <a:cs typeface="Calibri" panose="020F0502020204030204" pitchFamily="34" charset="0"/>
              </a:rPr>
              <a:t>Structure</a:t>
            </a:r>
          </a:p>
          <a:p>
            <a:pPr lvl="1"/>
            <a:r>
              <a:rPr lang="en-US" dirty="0" err="1">
                <a:latin typeface="Minion Pro"/>
                <a:cs typeface="Calibri" panose="020F0502020204030204" pitchFamily="34" charset="0"/>
              </a:rPr>
              <a:t>Nonpharmacologic</a:t>
            </a:r>
            <a:r>
              <a:rPr lang="en-US" dirty="0">
                <a:latin typeface="Minion Pro"/>
                <a:cs typeface="Calibri" panose="020F0502020204030204" pitchFamily="34" charset="0"/>
              </a:rPr>
              <a:t> methods to highlight or suggest</a:t>
            </a:r>
          </a:p>
          <a:p>
            <a:pPr marL="257064" lvl="1" indent="0">
              <a:buNone/>
            </a:pPr>
            <a:endParaRPr lang="en-US" dirty="0">
              <a:latin typeface="Minion Pro"/>
            </a:endParaRPr>
          </a:p>
        </p:txBody>
      </p:sp>
    </p:spTree>
    <p:extLst>
      <p:ext uri="{BB962C8B-B14F-4D97-AF65-F5344CB8AC3E}">
        <p14:creationId xmlns:p14="http://schemas.microsoft.com/office/powerpoint/2010/main" val="18301015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0" dirty="0">
                <a:latin typeface="Myriad Pro Cond"/>
                <a:ea typeface="Lato" panose="020B0604020202020204" charset="0"/>
                <a:cs typeface="Calibri" panose="020F0502020204030204" pitchFamily="34" charset="0"/>
              </a:rPr>
              <a:t>The Impact of COVID-19 on Pain Management</a:t>
            </a:r>
          </a:p>
        </p:txBody>
      </p:sp>
      <p:sp>
        <p:nvSpPr>
          <p:cNvPr id="3" name="Content Placeholder 2"/>
          <p:cNvSpPr>
            <a:spLocks noGrp="1"/>
          </p:cNvSpPr>
          <p:nvPr>
            <p:ph idx="1"/>
          </p:nvPr>
        </p:nvSpPr>
        <p:spPr>
          <a:xfrm>
            <a:off x="628650" y="1465545"/>
            <a:ext cx="8365038" cy="4621220"/>
          </a:xfrm>
        </p:spPr>
        <p:txBody>
          <a:bodyPr>
            <a:normAutofit fontScale="85000" lnSpcReduction="20000"/>
          </a:bodyPr>
          <a:lstStyle/>
          <a:p>
            <a:pPr>
              <a:lnSpc>
                <a:spcPct val="110000"/>
              </a:lnSpc>
            </a:pPr>
            <a:r>
              <a:rPr lang="en-US" dirty="0">
                <a:latin typeface="Minion Pro"/>
                <a:cs typeface="Calibri" panose="020F0502020204030204" pitchFamily="34" charset="0"/>
              </a:rPr>
              <a:t>CDC and our local data shows a rapid increase of overdoses and opioid related deaths since the beginning of the COVID-19 pandemic.</a:t>
            </a:r>
          </a:p>
          <a:p>
            <a:pPr lvl="0">
              <a:lnSpc>
                <a:spcPct val="110000"/>
              </a:lnSpc>
            </a:pPr>
            <a:r>
              <a:rPr lang="en-US" dirty="0">
                <a:latin typeface="Minion Pro"/>
                <a:cs typeface="Calibri" panose="020F0502020204030204" pitchFamily="34" charset="0"/>
              </a:rPr>
              <a:t>The COVID-19 pandemic resulted in a variety of new pain problems:</a:t>
            </a:r>
          </a:p>
          <a:p>
            <a:pPr lvl="1">
              <a:lnSpc>
                <a:spcPct val="110000"/>
              </a:lnSpc>
            </a:pPr>
            <a:r>
              <a:rPr lang="en-US" dirty="0">
                <a:latin typeface="Minion Pro"/>
                <a:cs typeface="Calibri" panose="020F0502020204030204" pitchFamily="34" charset="0"/>
              </a:rPr>
              <a:t>Significant increase in inactivity due to lockdowns/quarantine resulting in deconditioning, impacting those relying PT, yoga or other programs as part of their pain management regimen. </a:t>
            </a:r>
          </a:p>
          <a:p>
            <a:pPr lvl="1">
              <a:lnSpc>
                <a:spcPct val="110000"/>
              </a:lnSpc>
            </a:pPr>
            <a:r>
              <a:rPr lang="en-US" dirty="0">
                <a:latin typeface="Minion Pro"/>
                <a:cs typeface="Calibri" panose="020F0502020204030204" pitchFamily="34" charset="0"/>
              </a:rPr>
              <a:t>The onset or exacerbation of mental health conditions, including anxiety, depression, post-traumatic stress disorder, and alcohol dependence disorder</a:t>
            </a:r>
          </a:p>
          <a:p>
            <a:pPr lvl="1">
              <a:lnSpc>
                <a:spcPct val="110000"/>
              </a:lnSpc>
            </a:pPr>
            <a:r>
              <a:rPr lang="en-US" dirty="0">
                <a:latin typeface="Minion Pro"/>
                <a:cs typeface="Calibri" panose="020F0502020204030204" pitchFamily="34" charset="0"/>
              </a:rPr>
              <a:t>Growing evidence that COVID-19 infection is associated with myalgia, referred pain, and widespread hyperalgesia (cytokine storm, limited rehabilitation after hospital discharge, etc.)</a:t>
            </a:r>
            <a:endParaRPr lang="en-US" dirty="0">
              <a:latin typeface="Minion Pro"/>
            </a:endParaRPr>
          </a:p>
        </p:txBody>
      </p:sp>
    </p:spTree>
    <p:extLst>
      <p:ext uri="{BB962C8B-B14F-4D97-AF65-F5344CB8AC3E}">
        <p14:creationId xmlns:p14="http://schemas.microsoft.com/office/powerpoint/2010/main" val="10412827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5678" y="508149"/>
            <a:ext cx="8818322" cy="2385364"/>
          </a:xfrm>
          <a:prstGeom prst="rect">
            <a:avLst/>
          </a:prstGeom>
          <a:ln>
            <a:solidFill>
              <a:srgbClr val="002060"/>
            </a:solidFill>
          </a:ln>
        </p:spPr>
      </p:pic>
      <p:pic>
        <p:nvPicPr>
          <p:cNvPr id="4" name="Picture 3"/>
          <p:cNvPicPr>
            <a:picLocks noChangeAspect="1"/>
          </p:cNvPicPr>
          <p:nvPr/>
        </p:nvPicPr>
        <p:blipFill>
          <a:blip r:embed="rId3"/>
          <a:stretch>
            <a:fillRect/>
          </a:stretch>
        </p:blipFill>
        <p:spPr>
          <a:xfrm>
            <a:off x="1141460" y="3338215"/>
            <a:ext cx="3020594" cy="2013729"/>
          </a:xfrm>
          <a:prstGeom prst="rect">
            <a:avLst/>
          </a:prstGeom>
        </p:spPr>
      </p:pic>
      <p:pic>
        <p:nvPicPr>
          <p:cNvPr id="5" name="Picture 4"/>
          <p:cNvPicPr>
            <a:picLocks noChangeAspect="1"/>
          </p:cNvPicPr>
          <p:nvPr/>
        </p:nvPicPr>
        <p:blipFill rotWithShape="1">
          <a:blip r:embed="rId4"/>
          <a:srcRect l="-1934" t="5916" r="1934" b="12798"/>
          <a:stretch/>
        </p:blipFill>
        <p:spPr>
          <a:xfrm>
            <a:off x="5773900" y="3052995"/>
            <a:ext cx="2120842" cy="2584167"/>
          </a:xfrm>
          <a:prstGeom prst="rect">
            <a:avLst/>
          </a:prstGeom>
        </p:spPr>
      </p:pic>
    </p:spTree>
    <p:extLst>
      <p:ext uri="{BB962C8B-B14F-4D97-AF65-F5344CB8AC3E}">
        <p14:creationId xmlns:p14="http://schemas.microsoft.com/office/powerpoint/2010/main" val="36012549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526093"/>
            <a:ext cx="7886700" cy="840952"/>
          </a:xfrm>
        </p:spPr>
        <p:txBody>
          <a:bodyPr/>
          <a:lstStyle/>
          <a:p>
            <a:r>
              <a:rPr lang="en-US" sz="3600" b="0" dirty="0">
                <a:latin typeface="Myriad Pro Cond"/>
                <a:ea typeface="Lato" panose="020B0604020202020204" charset="0"/>
                <a:cs typeface="Calibri" panose="020F0502020204030204" pitchFamily="34" charset="0"/>
              </a:rPr>
              <a:t>PAMI Pain Coach Pilot Project</a:t>
            </a:r>
          </a:p>
        </p:txBody>
      </p:sp>
      <p:sp>
        <p:nvSpPr>
          <p:cNvPr id="6" name="Text Placeholder 5">
            <a:extLst>
              <a:ext uri="{FF2B5EF4-FFF2-40B4-BE49-F238E27FC236}">
                <a16:creationId xmlns:a16="http://schemas.microsoft.com/office/drawing/2014/main" id="{BFD568FF-B050-844A-845A-85A43AAFAE5E}"/>
              </a:ext>
            </a:extLst>
          </p:cNvPr>
          <p:cNvSpPr>
            <a:spLocks noGrp="1"/>
          </p:cNvSpPr>
          <p:nvPr>
            <p:ph type="body" idx="1"/>
          </p:nvPr>
        </p:nvSpPr>
        <p:spPr>
          <a:xfrm>
            <a:off x="627460" y="1483433"/>
            <a:ext cx="6059668" cy="1001918"/>
          </a:xfrm>
        </p:spPr>
        <p:txBody>
          <a:bodyPr/>
          <a:lstStyle/>
          <a:p>
            <a:r>
              <a:rPr lang="en-US" sz="2200" dirty="0">
                <a:latin typeface="Minion Pro"/>
              </a:rPr>
              <a:t>Educates patients on non-pharmacologic and non-opioid or OTC analgesic options for pain management:</a:t>
            </a:r>
          </a:p>
        </p:txBody>
      </p:sp>
      <p:pic>
        <p:nvPicPr>
          <p:cNvPr id="4" name="Picture 3" descr="F:\EMS Research\Research - Faculty\Hendry\HPCNEF POST Ed\Cart\team and cart photos\_DSC675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6396301" y="538233"/>
            <a:ext cx="2886570" cy="2304910"/>
          </a:xfrm>
          <a:prstGeom prst="rect">
            <a:avLst/>
          </a:prstGeom>
          <a:noFill/>
          <a:ln>
            <a:noFill/>
          </a:ln>
        </p:spPr>
      </p:pic>
      <p:sp>
        <p:nvSpPr>
          <p:cNvPr id="9" name="TextBox 8">
            <a:extLst>
              <a:ext uri="{FF2B5EF4-FFF2-40B4-BE49-F238E27FC236}">
                <a16:creationId xmlns:a16="http://schemas.microsoft.com/office/drawing/2014/main" id="{42F5698F-4CE3-9D4D-AC15-FD9819C0BDA4}"/>
              </a:ext>
            </a:extLst>
          </p:cNvPr>
          <p:cNvSpPr txBox="1"/>
          <p:nvPr/>
        </p:nvSpPr>
        <p:spPr>
          <a:xfrm>
            <a:off x="370795" y="2691442"/>
            <a:ext cx="4253915" cy="341632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inion Pro"/>
              </a:rPr>
              <a:t>Basic review of pain neuroscience</a:t>
            </a:r>
          </a:p>
          <a:p>
            <a:pPr marL="285750" indent="-285750">
              <a:buFont typeface="Arial" panose="020B0604020202020204" pitchFamily="34" charset="0"/>
              <a:buChar char="•"/>
            </a:pPr>
            <a:r>
              <a:rPr lang="en-US" dirty="0">
                <a:latin typeface="Minion Pro"/>
              </a:rPr>
              <a:t>Demonstrate integrative techniques with the patient and staff</a:t>
            </a:r>
          </a:p>
          <a:p>
            <a:pPr marL="285750" indent="-285750">
              <a:buFont typeface="Arial" panose="020B0604020202020204" pitchFamily="34" charset="0"/>
              <a:buChar char="•"/>
            </a:pPr>
            <a:r>
              <a:rPr lang="en-US" dirty="0">
                <a:latin typeface="Minion Pro"/>
              </a:rPr>
              <a:t>Importance of prevention of acute to chronic pain transition</a:t>
            </a:r>
          </a:p>
          <a:p>
            <a:pPr marL="285750" indent="-285750">
              <a:buFont typeface="Arial" panose="020B0604020202020204" pitchFamily="34" charset="0"/>
              <a:buChar char="•"/>
            </a:pPr>
            <a:r>
              <a:rPr lang="en-US" dirty="0">
                <a:latin typeface="Minion Pro"/>
              </a:rPr>
              <a:t>Options to improve pain and quality of life</a:t>
            </a:r>
          </a:p>
          <a:p>
            <a:pPr marL="285750" indent="-285750">
              <a:buFont typeface="Arial" panose="020B0604020202020204" pitchFamily="34" charset="0"/>
              <a:buChar char="•"/>
            </a:pPr>
            <a:r>
              <a:rPr lang="en-US" dirty="0">
                <a:latin typeface="Minion Pro"/>
              </a:rPr>
              <a:t>Provide nonpharmacologic toolkit items and educational brochures </a:t>
            </a:r>
          </a:p>
          <a:p>
            <a:pPr marL="285750" indent="-285750">
              <a:buFont typeface="Arial" panose="020B0604020202020204" pitchFamily="34" charset="0"/>
              <a:buChar char="•"/>
            </a:pPr>
            <a:r>
              <a:rPr lang="en-US" dirty="0">
                <a:latin typeface="Minion Pro"/>
              </a:rPr>
              <a:t>Review OTC oral and topical analgesic options </a:t>
            </a:r>
          </a:p>
          <a:p>
            <a:pPr marL="285750" indent="-285750">
              <a:buFont typeface="Arial" panose="020B0604020202020204" pitchFamily="34" charset="0"/>
              <a:buChar char="•"/>
            </a:pPr>
            <a:r>
              <a:rPr lang="en-US" dirty="0">
                <a:latin typeface="Minion Pro"/>
              </a:rPr>
              <a:t>1st known ED pain coach in the US </a:t>
            </a:r>
          </a:p>
        </p:txBody>
      </p:sp>
      <p:sp>
        <p:nvSpPr>
          <p:cNvPr id="11" name="Content Placeholder 10">
            <a:extLst>
              <a:ext uri="{FF2B5EF4-FFF2-40B4-BE49-F238E27FC236}">
                <a16:creationId xmlns:a16="http://schemas.microsoft.com/office/drawing/2014/main" id="{60ADEF40-3C50-3244-9253-CDB51A12B86D}"/>
              </a:ext>
            </a:extLst>
          </p:cNvPr>
          <p:cNvSpPr txBox="1">
            <a:spLocks noGrp="1"/>
          </p:cNvSpPr>
          <p:nvPr>
            <p:ph sz="quarter" idx="4"/>
          </p:nvPr>
        </p:nvSpPr>
        <p:spPr>
          <a:xfrm>
            <a:off x="4624710" y="3670507"/>
            <a:ext cx="4367331" cy="2222147"/>
          </a:xfrm>
          <a:prstGeom prst="rect">
            <a:avLst/>
          </a:prstGeom>
          <a:noFill/>
        </p:spPr>
        <p:txBody>
          <a:bodyPr wrap="square" rtlCol="0">
            <a:spAutoFit/>
          </a:bodyPr>
          <a:lstStyle/>
          <a:p>
            <a:pPr defTabSz="642640"/>
            <a:r>
              <a:rPr lang="en-US" sz="1800" dirty="0">
                <a:solidFill>
                  <a:prstClr val="black"/>
                </a:solidFill>
                <a:latin typeface="Minion Pro"/>
                <a:cs typeface="Calibri" panose="020F0502020204030204" pitchFamily="34" charset="0"/>
              </a:rPr>
              <a:t>Pain Coach – Doug Suffield, DACM, </a:t>
            </a:r>
            <a:r>
              <a:rPr lang="en-US" sz="1800" dirty="0" err="1">
                <a:solidFill>
                  <a:prstClr val="black"/>
                </a:solidFill>
                <a:latin typeface="Minion Pro"/>
                <a:cs typeface="Calibri" panose="020F0502020204030204" pitchFamily="34" charset="0"/>
              </a:rPr>
              <a:t>MAcOM</a:t>
            </a:r>
            <a:r>
              <a:rPr lang="en-US" sz="1800" dirty="0">
                <a:solidFill>
                  <a:prstClr val="black"/>
                </a:solidFill>
                <a:latin typeface="Minion Pro"/>
                <a:cs typeface="Calibri" panose="020F0502020204030204" pitchFamily="34" charset="0"/>
              </a:rPr>
              <a:t>, Dipl.OM, </a:t>
            </a:r>
            <a:r>
              <a:rPr lang="en-US" sz="1800" dirty="0" err="1">
                <a:solidFill>
                  <a:prstClr val="black"/>
                </a:solidFill>
                <a:latin typeface="Minion Pro"/>
                <a:cs typeface="Calibri" panose="020F0502020204030204" pitchFamily="34" charset="0"/>
              </a:rPr>
              <a:t>L.Ac</a:t>
            </a:r>
            <a:endParaRPr lang="en-US" sz="1800" dirty="0">
              <a:solidFill>
                <a:prstClr val="black"/>
              </a:solidFill>
              <a:latin typeface="Minion Pro"/>
              <a:cs typeface="Calibri" panose="020F0502020204030204" pitchFamily="34" charset="0"/>
            </a:endParaRPr>
          </a:p>
          <a:p>
            <a:pPr marL="240990" indent="-240990" defTabSz="642640">
              <a:buFont typeface="Arial" panose="020B0604020202020204" pitchFamily="34" charset="0"/>
              <a:buChar char="•"/>
            </a:pPr>
            <a:r>
              <a:rPr lang="en-US" sz="1800" dirty="0">
                <a:solidFill>
                  <a:prstClr val="black"/>
                </a:solidFill>
                <a:latin typeface="Minion Pro"/>
                <a:cs typeface="Calibri" panose="020F0502020204030204" pitchFamily="34" charset="0"/>
              </a:rPr>
              <a:t>Providers access our pain coach through an EMR order</a:t>
            </a:r>
          </a:p>
          <a:p>
            <a:pPr marL="240990" indent="-240990" defTabSz="642640">
              <a:buFont typeface="Arial" panose="020B0604020202020204" pitchFamily="34" charset="0"/>
              <a:buChar char="•"/>
            </a:pPr>
            <a:r>
              <a:rPr lang="en-US" sz="1800" dirty="0">
                <a:solidFill>
                  <a:prstClr val="black"/>
                </a:solidFill>
                <a:latin typeface="Minion Pro"/>
                <a:cs typeface="Calibri" panose="020F0502020204030204" pitchFamily="34" charset="0"/>
              </a:rPr>
              <a:t>Dedicated pain coach/educator pager</a:t>
            </a:r>
          </a:p>
          <a:p>
            <a:pPr marL="240990" indent="-240990" defTabSz="642640">
              <a:buFont typeface="Arial" panose="020B0604020202020204" pitchFamily="34" charset="0"/>
              <a:buChar char="•"/>
            </a:pPr>
            <a:r>
              <a:rPr lang="en-US" sz="1800" dirty="0">
                <a:solidFill>
                  <a:prstClr val="black"/>
                </a:solidFill>
                <a:latin typeface="Minion Pro"/>
                <a:cs typeface="Calibri" panose="020F0502020204030204" pitchFamily="34" charset="0"/>
              </a:rPr>
              <a:t>Review of patient track board for appropriate patients </a:t>
            </a:r>
          </a:p>
        </p:txBody>
      </p:sp>
    </p:spTree>
    <p:extLst>
      <p:ext uri="{BB962C8B-B14F-4D97-AF65-F5344CB8AC3E}">
        <p14:creationId xmlns:p14="http://schemas.microsoft.com/office/powerpoint/2010/main" val="19699927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861" y="2195617"/>
            <a:ext cx="2224040" cy="2845855"/>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7267" y="3070430"/>
            <a:ext cx="2119778" cy="158983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9515" y="4660263"/>
            <a:ext cx="1809225" cy="133923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8659" y="1016988"/>
            <a:ext cx="1540081" cy="2053441"/>
          </a:xfrm>
          <a:prstGeom prst="rect">
            <a:avLst/>
          </a:prstGeom>
        </p:spPr>
      </p:pic>
      <p:sp>
        <p:nvSpPr>
          <p:cNvPr id="11" name="Title">
            <a:extLst>
              <a:ext uri="{FF2B5EF4-FFF2-40B4-BE49-F238E27FC236}">
                <a16:creationId xmlns:a16="http://schemas.microsoft.com/office/drawing/2014/main" id="{BAC181DC-D15C-1E44-B7E8-BFDBC40A7A55}"/>
              </a:ext>
            </a:extLst>
          </p:cNvPr>
          <p:cNvSpPr>
            <a:spLocks noGrp="1"/>
          </p:cNvSpPr>
          <p:nvPr>
            <p:ph type="title"/>
          </p:nvPr>
        </p:nvSpPr>
        <p:spPr>
          <a:prstGeom prst="rect">
            <a:avLst/>
          </a:prstGeom>
        </p:spPr>
        <p:txBody>
          <a:bodyPr spcFirstLastPara="1" lIns="66940" tIns="90369" rIns="66940" bIns="0" anchor="ctr"/>
          <a:lstStyle/>
          <a:p>
            <a:pPr defTabSz="642640" hangingPunct="0">
              <a:defRPr/>
            </a:pPr>
            <a:r>
              <a:rPr lang="en-US" sz="3600" b="0" dirty="0">
                <a:latin typeface="Myriad Pro Cond"/>
                <a:cs typeface="Calibri" panose="020F0502020204030204" pitchFamily="34" charset="0"/>
              </a:rPr>
              <a:t>What’s in the toolkit?</a:t>
            </a:r>
            <a:endParaRPr sz="3600" b="0" dirty="0">
              <a:latin typeface="Myriad Pro Cond"/>
              <a:cs typeface="Calibri" panose="020F0502020204030204" pitchFamily="34" charset="0"/>
            </a:endParaRPr>
          </a:p>
        </p:txBody>
      </p:sp>
      <p:sp>
        <p:nvSpPr>
          <p:cNvPr id="15" name="Content Placeholder 14">
            <a:extLst>
              <a:ext uri="{FF2B5EF4-FFF2-40B4-BE49-F238E27FC236}">
                <a16:creationId xmlns:a16="http://schemas.microsoft.com/office/drawing/2014/main" id="{BD476754-F16C-7B4B-A156-A67B458C7238}"/>
              </a:ext>
            </a:extLst>
          </p:cNvPr>
          <p:cNvSpPr>
            <a:spLocks noGrp="1"/>
          </p:cNvSpPr>
          <p:nvPr>
            <p:ph idx="1"/>
          </p:nvPr>
        </p:nvSpPr>
        <p:spPr>
          <a:xfrm>
            <a:off x="2810919" y="1690689"/>
            <a:ext cx="3970751" cy="4736681"/>
          </a:xfrm>
          <a:prstGeom prst="rect">
            <a:avLst/>
          </a:prstGeom>
        </p:spPr>
        <p:txBody>
          <a:bodyPr wrap="square">
            <a:spAutoFit/>
          </a:bodyPr>
          <a:lstStyle/>
          <a:p>
            <a:pPr defTabSz="642640"/>
            <a:r>
              <a:rPr lang="en-US" sz="1800" dirty="0">
                <a:solidFill>
                  <a:prstClr val="black"/>
                </a:solidFill>
                <a:latin typeface="Minion Pro"/>
                <a:cs typeface="Calibri" panose="020F0502020204030204" pitchFamily="34" charset="0"/>
              </a:rPr>
              <a:t>Discharge toolkits for patients:</a:t>
            </a:r>
          </a:p>
          <a:p>
            <a:pPr marL="240990" indent="-240990" defTabSz="642640">
              <a:buFont typeface="Arial" panose="020B0604020202020204" pitchFamily="34" charset="0"/>
              <a:buChar char="•"/>
            </a:pPr>
            <a:r>
              <a:rPr lang="en-US" sz="1800" dirty="0">
                <a:solidFill>
                  <a:prstClr val="black"/>
                </a:solidFill>
                <a:latin typeface="Minion Pro"/>
                <a:cs typeface="Calibri" panose="020F0502020204030204" pitchFamily="34" charset="0"/>
              </a:rPr>
              <a:t>Car w/ 4 flat tires stress ball &amp; analogy</a:t>
            </a:r>
          </a:p>
          <a:p>
            <a:pPr marL="240990" indent="-240990" defTabSz="642640">
              <a:buFont typeface="Arial" panose="020B0604020202020204" pitchFamily="34" charset="0"/>
              <a:buChar char="•"/>
            </a:pPr>
            <a:r>
              <a:rPr lang="en-US" sz="1800" dirty="0">
                <a:solidFill>
                  <a:prstClr val="black"/>
                </a:solidFill>
                <a:latin typeface="Minion Pro"/>
                <a:cs typeface="Calibri" panose="020F0502020204030204" pitchFamily="34" charset="0"/>
              </a:rPr>
              <a:t>Pain journals</a:t>
            </a:r>
          </a:p>
          <a:p>
            <a:pPr marL="240990" indent="-240990" defTabSz="642640">
              <a:buFont typeface="Arial" panose="020B0604020202020204" pitchFamily="34" charset="0"/>
              <a:buChar char="•"/>
            </a:pPr>
            <a:r>
              <a:rPr lang="en-US" sz="1800" dirty="0">
                <a:solidFill>
                  <a:prstClr val="black"/>
                </a:solidFill>
                <a:latin typeface="Minion Pro"/>
                <a:cs typeface="Calibri" panose="020F0502020204030204" pitchFamily="34" charset="0"/>
              </a:rPr>
              <a:t>Coloring sheets</a:t>
            </a:r>
          </a:p>
          <a:p>
            <a:pPr marL="240990" indent="-240990" defTabSz="642640">
              <a:buFont typeface="Arial" panose="020B0604020202020204" pitchFamily="34" charset="0"/>
              <a:buChar char="•"/>
            </a:pPr>
            <a:r>
              <a:rPr lang="en-US" sz="1800" dirty="0">
                <a:solidFill>
                  <a:prstClr val="black"/>
                </a:solidFill>
                <a:latin typeface="Minion Pro"/>
                <a:cs typeface="Calibri" panose="020F0502020204030204" pitchFamily="34" charset="0"/>
              </a:rPr>
              <a:t>Hand acupressure device for headache and tension pain</a:t>
            </a:r>
          </a:p>
          <a:p>
            <a:pPr marL="240990" indent="-240990" defTabSz="642640">
              <a:buFont typeface="Arial" panose="020B0604020202020204" pitchFamily="34" charset="0"/>
              <a:buChar char="•"/>
            </a:pPr>
            <a:r>
              <a:rPr lang="en-US" sz="1800" dirty="0">
                <a:solidFill>
                  <a:prstClr val="black"/>
                </a:solidFill>
                <a:latin typeface="Minion Pro"/>
                <a:cs typeface="Calibri" panose="020F0502020204030204" pitchFamily="34" charset="0"/>
              </a:rPr>
              <a:t>Hot/Cold gel packs</a:t>
            </a:r>
          </a:p>
          <a:p>
            <a:pPr marL="240990" indent="-240990" defTabSz="642640">
              <a:buFont typeface="Arial" panose="020B0604020202020204" pitchFamily="34" charset="0"/>
              <a:buChar char="•"/>
            </a:pPr>
            <a:r>
              <a:rPr lang="en-US" sz="1800" dirty="0">
                <a:solidFill>
                  <a:prstClr val="black"/>
                </a:solidFill>
                <a:latin typeface="Minion Pro"/>
                <a:cs typeface="Calibri" panose="020F0502020204030204" pitchFamily="34" charset="0"/>
              </a:rPr>
              <a:t>Aromatherapy inhalers</a:t>
            </a:r>
          </a:p>
          <a:p>
            <a:pPr marL="240990" indent="-240990" defTabSz="642640">
              <a:buFont typeface="Arial" panose="020B0604020202020204" pitchFamily="34" charset="0"/>
              <a:buChar char="•"/>
            </a:pPr>
            <a:r>
              <a:rPr lang="en-US" sz="1800" dirty="0">
                <a:solidFill>
                  <a:prstClr val="black"/>
                </a:solidFill>
                <a:latin typeface="Minion Pro"/>
                <a:cs typeface="Calibri" panose="020F0502020204030204" pitchFamily="34" charset="0"/>
              </a:rPr>
              <a:t>Virtual reality cardboard viewer</a:t>
            </a:r>
          </a:p>
          <a:p>
            <a:pPr marL="240990" indent="-240990" defTabSz="642640">
              <a:buFont typeface="Arial" panose="020B0604020202020204" pitchFamily="34" charset="0"/>
              <a:buChar char="•"/>
            </a:pPr>
            <a:r>
              <a:rPr lang="en-US" sz="1800" dirty="0">
                <a:solidFill>
                  <a:prstClr val="black"/>
                </a:solidFill>
                <a:latin typeface="Minion Pro"/>
                <a:cs typeface="Calibri" panose="020F0502020204030204" pitchFamily="34" charset="0"/>
              </a:rPr>
              <a:t>Video post card and applicable educational brochures</a:t>
            </a:r>
          </a:p>
          <a:p>
            <a:pPr marL="240990" indent="-240990" defTabSz="642640">
              <a:buFont typeface="Arial" panose="020B0604020202020204" pitchFamily="34" charset="0"/>
              <a:buChar char="•"/>
            </a:pPr>
            <a:r>
              <a:rPr lang="en-US" sz="1800" dirty="0">
                <a:solidFill>
                  <a:prstClr val="black"/>
                </a:solidFill>
                <a:latin typeface="Minion Pro"/>
                <a:cs typeface="Calibri" panose="020F0502020204030204" pitchFamily="34" charset="0"/>
              </a:rPr>
              <a:t>Extra pain scale badge buddies, dosing guides, pens, etc.</a:t>
            </a:r>
          </a:p>
        </p:txBody>
      </p:sp>
    </p:spTree>
    <p:extLst>
      <p:ext uri="{BB962C8B-B14F-4D97-AF65-F5344CB8AC3E}">
        <p14:creationId xmlns:p14="http://schemas.microsoft.com/office/powerpoint/2010/main" val="4689184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A Car w/ Four Flat Tires"/>
        <p:cNvGrpSpPr/>
        <p:nvPr/>
      </p:nvGrpSpPr>
      <p:grpSpPr>
        <a:xfrm>
          <a:off x="0" y="0"/>
          <a:ext cx="0" cy="0"/>
          <a:chOff x="0" y="0"/>
          <a:chExt cx="0" cy="0"/>
        </a:xfrm>
      </p:grpSpPr>
      <p:pic>
        <p:nvPicPr>
          <p:cNvPr id="3" name="A Car With Four Flat Tires">
            <a:hlinkClick r:id="" action="ppaction://media"/>
          </p:cNvPr>
          <p:cNvPicPr>
            <a:picLocks noRot="1" noChangeAspect="1"/>
          </p:cNvPicPr>
          <p:nvPr>
            <a:videoFile r:link="rId1"/>
          </p:nvPr>
        </p:nvPicPr>
        <p:blipFill rotWithShape="1">
          <a:blip r:embed="rId4"/>
          <a:stretch>
            <a:fillRect/>
          </a:stretch>
        </p:blipFill>
        <p:spPr>
          <a:xfrm>
            <a:off x="628650" y="3281966"/>
            <a:ext cx="3150559" cy="1772190"/>
          </a:xfrm>
          <a:prstGeom prst="rect">
            <a:avLst/>
          </a:prstGeom>
        </p:spPr>
      </p:pic>
      <p:sp>
        <p:nvSpPr>
          <p:cNvPr id="4" name="Body text"/>
          <p:cNvSpPr/>
          <p:nvPr/>
        </p:nvSpPr>
        <p:spPr>
          <a:xfrm>
            <a:off x="1007218" y="1414837"/>
            <a:ext cx="7198071" cy="321155"/>
          </a:xfrm>
          <a:prstGeom prst="rect">
            <a:avLst/>
          </a:prstGeom>
        </p:spPr>
        <p:txBody>
          <a:bodyPr spcFirstLastPara="1" lIns="66907" tIns="90325" rIns="66907" bIns="0" anchor="t"/>
          <a:lstStyle/>
          <a:p>
            <a:pPr defTabSz="642318" hangingPunct="0">
              <a:defRPr/>
            </a:pPr>
            <a:r>
              <a:rPr lang="en-US" sz="1265" dirty="0">
                <a:solidFill>
                  <a:srgbClr val="2B2B2B"/>
                </a:solidFill>
                <a:latin typeface="Minion Pro"/>
                <a:cs typeface="Calibri" panose="020F0502020204030204" pitchFamily="34" charset="0"/>
                <a:hlinkClick r:id="rId5"/>
              </a:rPr>
              <a:t>http://www.theacpa.org/wp-content/uploads/2017/09/A-car-with-four-flat-tires_Transcript.pdf</a:t>
            </a:r>
            <a:endParaRPr lang="en-US" sz="1265" dirty="0">
              <a:solidFill>
                <a:srgbClr val="2B2B2B"/>
              </a:solidFill>
              <a:latin typeface="Minion Pro"/>
              <a:cs typeface="Calibri" panose="020F0502020204030204" pitchFamily="34" charset="0"/>
            </a:endParaRPr>
          </a:p>
          <a:p>
            <a:pPr defTabSz="642318" hangingPunct="0">
              <a:defRPr/>
            </a:pPr>
            <a:endParaRPr lang="en-US" sz="1265" dirty="0">
              <a:solidFill>
                <a:srgbClr val="2B2B2B"/>
              </a:solidFill>
              <a:latin typeface="Minion Pro"/>
              <a:cs typeface="Calibri" panose="020F0502020204030204" pitchFamily="34" charset="0"/>
            </a:endParaRPr>
          </a:p>
          <a:p>
            <a:pPr defTabSz="642318" hangingPunct="0">
              <a:defRPr/>
            </a:pPr>
            <a:endParaRPr sz="1967" dirty="0">
              <a:solidFill>
                <a:srgbClr val="2B2B2B"/>
              </a:solidFill>
              <a:latin typeface="Minion Pro"/>
              <a:cs typeface="Calibri" panose="020F0502020204030204" pitchFamily="34" charset="0"/>
            </a:endParaRPr>
          </a:p>
        </p:txBody>
      </p:sp>
      <p:sp>
        <p:nvSpPr>
          <p:cNvPr id="6" name="Rectangle 5"/>
          <p:cNvSpPr/>
          <p:nvPr/>
        </p:nvSpPr>
        <p:spPr>
          <a:xfrm>
            <a:off x="790795" y="5105259"/>
            <a:ext cx="2883734" cy="676339"/>
          </a:xfrm>
          <a:prstGeom prst="rect">
            <a:avLst/>
          </a:prstGeom>
        </p:spPr>
        <p:txBody>
          <a:bodyPr wrap="square">
            <a:spAutoFit/>
          </a:bodyPr>
          <a:lstStyle/>
          <a:p>
            <a:pPr defTabSz="642318">
              <a:defRPr/>
            </a:pPr>
            <a:r>
              <a:rPr lang="en-US" sz="1265" dirty="0">
                <a:solidFill>
                  <a:srgbClr val="FF0000"/>
                </a:solidFill>
                <a:latin typeface="Minion Pro"/>
                <a:hlinkClick r:id="rId6"/>
              </a:rPr>
              <a:t>https://www.youtube.com/watch?v=QWcr9J3MLfo&amp;feature=youtu.be</a:t>
            </a:r>
            <a:endParaRPr lang="en-US" sz="1265" dirty="0">
              <a:solidFill>
                <a:srgbClr val="FF0000"/>
              </a:solidFill>
              <a:latin typeface="Minion Pro"/>
            </a:endParaRPr>
          </a:p>
          <a:p>
            <a:pPr defTabSz="642318">
              <a:defRPr/>
            </a:pPr>
            <a:endParaRPr lang="en-US" sz="1265" dirty="0">
              <a:solidFill>
                <a:prstClr val="black"/>
              </a:solidFill>
              <a:latin typeface="Minion Pro"/>
            </a:endParaRPr>
          </a:p>
        </p:txBody>
      </p:sp>
      <p:sp>
        <p:nvSpPr>
          <p:cNvPr id="5" name="TextBox 4"/>
          <p:cNvSpPr txBox="1"/>
          <p:nvPr/>
        </p:nvSpPr>
        <p:spPr>
          <a:xfrm>
            <a:off x="503391" y="1928093"/>
            <a:ext cx="8515350" cy="1015663"/>
          </a:xfrm>
          <a:prstGeom prst="rect">
            <a:avLst/>
          </a:prstGeom>
          <a:noFill/>
        </p:spPr>
        <p:txBody>
          <a:bodyPr wrap="square" rtlCol="0">
            <a:spAutoFit/>
          </a:bodyPr>
          <a:lstStyle/>
          <a:p>
            <a:pPr defTabSz="642318">
              <a:defRPr/>
            </a:pPr>
            <a:r>
              <a:rPr lang="en-US" sz="2000" dirty="0">
                <a:solidFill>
                  <a:prstClr val="black"/>
                </a:solidFill>
                <a:latin typeface="Minion Pro"/>
                <a:cs typeface="Calibri" panose="020F0502020204030204" pitchFamily="34" charset="0"/>
              </a:rPr>
              <a:t>Use of pain analogy with car stress ball and handout:</a:t>
            </a:r>
          </a:p>
          <a:p>
            <a:pPr defTabSz="642318">
              <a:defRPr/>
            </a:pPr>
            <a:r>
              <a:rPr lang="en-US" sz="2000" dirty="0">
                <a:solidFill>
                  <a:prstClr val="black"/>
                </a:solidFill>
                <a:latin typeface="Minion Pro"/>
                <a:cs typeface="Calibri" panose="020F0502020204030204" pitchFamily="34" charset="0"/>
              </a:rPr>
              <a:t>When you are in pain you are like a car with 4 flat tires. Medication only pumps up one of your tires. What will you use to pump up the other tires?</a:t>
            </a: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95185" y="4087604"/>
            <a:ext cx="3058020" cy="1735736"/>
          </a:xfrm>
          <a:prstGeom prst="rect">
            <a:avLst/>
          </a:prstGeom>
        </p:spPr>
      </p:pic>
      <p:sp>
        <p:nvSpPr>
          <p:cNvPr id="11" name="Title">
            <a:extLst>
              <a:ext uri="{FF2B5EF4-FFF2-40B4-BE49-F238E27FC236}">
                <a16:creationId xmlns:a16="http://schemas.microsoft.com/office/drawing/2014/main" id="{A41503CE-F962-C242-B69E-12F13CAD7B0C}"/>
              </a:ext>
            </a:extLst>
          </p:cNvPr>
          <p:cNvSpPr>
            <a:spLocks noGrp="1"/>
          </p:cNvSpPr>
          <p:nvPr>
            <p:ph type="title"/>
          </p:nvPr>
        </p:nvSpPr>
        <p:spPr>
          <a:xfrm>
            <a:off x="628650" y="365126"/>
            <a:ext cx="7886700" cy="975159"/>
          </a:xfrm>
          <a:prstGeom prst="rect">
            <a:avLst/>
          </a:prstGeom>
        </p:spPr>
        <p:txBody>
          <a:bodyPr spcFirstLastPara="1" lIns="66907" tIns="90325" rIns="66907" bIns="0" anchor="ctr"/>
          <a:lstStyle/>
          <a:p>
            <a:pPr defTabSz="642318" hangingPunct="0">
              <a:defRPr/>
            </a:pPr>
            <a:r>
              <a:rPr sz="3600" b="0" dirty="0">
                <a:latin typeface="Myriad Pro Cond"/>
                <a:cs typeface="Calibri" panose="020F0502020204030204" pitchFamily="34" charset="0"/>
              </a:rPr>
              <a:t>A Car with Four Flat Tires</a:t>
            </a:r>
            <a:r>
              <a:rPr lang="en-US" sz="3600" b="0" dirty="0">
                <a:latin typeface="Myriad Pro Cond"/>
                <a:cs typeface="Calibri" panose="020F0502020204030204" pitchFamily="34" charset="0"/>
              </a:rPr>
              <a:t> (ACPA)</a:t>
            </a:r>
            <a:endParaRPr sz="3600" b="0" dirty="0">
              <a:latin typeface="Myriad Pro Cond"/>
              <a:cs typeface="Calibri" panose="020F0502020204030204" pitchFamily="34" charset="0"/>
            </a:endParaRPr>
          </a:p>
        </p:txBody>
      </p:sp>
    </p:spTree>
    <p:extLst>
      <p:ext uri="{BB962C8B-B14F-4D97-AF65-F5344CB8AC3E}">
        <p14:creationId xmlns:p14="http://schemas.microsoft.com/office/powerpoint/2010/main" val="38047042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252393"/>
            <a:ext cx="7886700" cy="1022454"/>
          </a:xfrm>
        </p:spPr>
        <p:txBody>
          <a:bodyPr>
            <a:noAutofit/>
          </a:bodyPr>
          <a:lstStyle/>
          <a:p>
            <a:r>
              <a:rPr lang="en-US" sz="3600" b="0" dirty="0">
                <a:latin typeface="Myriad Pro Cond"/>
                <a:ea typeface="Lato" panose="020B0604020202020204" charset="0"/>
                <a:cs typeface="Calibri" panose="020F0502020204030204" pitchFamily="34" charset="0"/>
              </a:rPr>
              <a:t>Non-Pharmacologic Pain Management </a:t>
            </a:r>
            <a:r>
              <a:rPr lang="en-US" sz="3600" b="0" dirty="0" smtClean="0">
                <a:latin typeface="Myriad Pro Cond"/>
                <a:ea typeface="Lato" panose="020B0604020202020204" charset="0"/>
                <a:cs typeface="Calibri" panose="020F0502020204030204" pitchFamily="34" charset="0"/>
              </a:rPr>
              <a:t>Analogy: Patients </a:t>
            </a:r>
            <a:r>
              <a:rPr lang="en-US" sz="3600" b="0" dirty="0">
                <a:latin typeface="Myriad Pro Cond"/>
                <a:ea typeface="Lato" panose="020B0604020202020204" charset="0"/>
                <a:cs typeface="Calibri" panose="020F0502020204030204" pitchFamily="34" charset="0"/>
              </a:rPr>
              <a:t>and Providers</a:t>
            </a:r>
          </a:p>
        </p:txBody>
      </p:sp>
      <p:sp>
        <p:nvSpPr>
          <p:cNvPr id="3" name="Content Placeholder 2"/>
          <p:cNvSpPr>
            <a:spLocks noGrp="1"/>
          </p:cNvSpPr>
          <p:nvPr>
            <p:ph idx="1"/>
          </p:nvPr>
        </p:nvSpPr>
        <p:spPr>
          <a:xfrm>
            <a:off x="628650" y="1659370"/>
            <a:ext cx="7886700" cy="2487757"/>
          </a:xfrm>
        </p:spPr>
        <p:txBody>
          <a:bodyPr/>
          <a:lstStyle/>
          <a:p>
            <a:r>
              <a:rPr lang="en-US" sz="2400" dirty="0">
                <a:latin typeface="Minion Pro"/>
                <a:cs typeface="Calibri" panose="020F0502020204030204" pitchFamily="34" charset="0"/>
              </a:rPr>
              <a:t>Think of non-pharmacologic management as your “base coat” or “primer” before applying additional coats of analgesic or interventional treatments </a:t>
            </a:r>
          </a:p>
          <a:p>
            <a:r>
              <a:rPr lang="en-US" sz="2400" dirty="0">
                <a:latin typeface="Minion Pro"/>
                <a:cs typeface="Calibri" panose="020F0502020204030204" pitchFamily="34" charset="0"/>
              </a:rPr>
              <a:t>With the right base coat foundation, you have a better chance of painting pain symptoms with a more tolerable and long-lasting new color. </a:t>
            </a:r>
          </a:p>
          <a:p>
            <a:pPr marL="0" indent="0">
              <a:buNone/>
            </a:pPr>
            <a:endParaRPr lang="en-US" sz="2400" dirty="0">
              <a:latin typeface="Minion Pro"/>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2236" y="4076590"/>
            <a:ext cx="3519527" cy="2346352"/>
          </a:xfrm>
          <a:prstGeom prst="rect">
            <a:avLst/>
          </a:prstGeom>
        </p:spPr>
      </p:pic>
    </p:spTree>
    <p:extLst>
      <p:ext uri="{BB962C8B-B14F-4D97-AF65-F5344CB8AC3E}">
        <p14:creationId xmlns:p14="http://schemas.microsoft.com/office/powerpoint/2010/main" val="403340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Nonpharm resources"/>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2398" y="1409634"/>
            <a:ext cx="2866590" cy="1705727"/>
          </a:xfrm>
          <a:prstGeom prst="rect">
            <a:avLst/>
          </a:prstGeom>
        </p:spPr>
      </p:pic>
      <p:sp>
        <p:nvSpPr>
          <p:cNvPr id="2" name="Body text copy"/>
          <p:cNvSpPr/>
          <p:nvPr/>
        </p:nvSpPr>
        <p:spPr>
          <a:xfrm>
            <a:off x="266927" y="2262498"/>
            <a:ext cx="3679601" cy="3620970"/>
          </a:xfrm>
          <a:prstGeom prst="rect">
            <a:avLst/>
          </a:prstGeom>
        </p:spPr>
        <p:txBody>
          <a:bodyPr spcFirstLastPara="1" lIns="0" tIns="0" rIns="0" bIns="0" anchor="t"/>
          <a:lstStyle/>
          <a:p>
            <a:pPr defTabSz="642640" hangingPunct="0">
              <a:defRPr/>
            </a:pPr>
            <a:endParaRPr sz="1265" dirty="0">
              <a:solidFill>
                <a:srgbClr val="2B2B2B"/>
              </a:solidFill>
              <a:latin typeface="Montserrat"/>
              <a:cs typeface="Montserrat"/>
            </a:endParaRPr>
          </a:p>
        </p:txBody>
      </p:sp>
      <p:sp>
        <p:nvSpPr>
          <p:cNvPr id="13" name="Rectangle 12"/>
          <p:cNvSpPr/>
          <p:nvPr/>
        </p:nvSpPr>
        <p:spPr>
          <a:xfrm>
            <a:off x="586405" y="1565476"/>
            <a:ext cx="3498739" cy="3467424"/>
          </a:xfrm>
          <a:prstGeom prst="rect">
            <a:avLst/>
          </a:prstGeom>
        </p:spPr>
        <p:txBody>
          <a:bodyPr wrap="square">
            <a:spAutoFit/>
          </a:bodyPr>
          <a:lstStyle/>
          <a:p>
            <a:pPr defTabSz="642640">
              <a:defRPr/>
            </a:pPr>
            <a:r>
              <a:rPr lang="en-US" sz="1687" dirty="0">
                <a:solidFill>
                  <a:prstClr val="black"/>
                </a:solidFill>
                <a:latin typeface="Minion Pro"/>
                <a:cs typeface="Calibri" panose="020F0502020204030204" pitchFamily="34" charset="0"/>
              </a:rPr>
              <a:t>Virtual Reality may be helpful with the following:</a:t>
            </a:r>
          </a:p>
          <a:p>
            <a:pPr defTabSz="642640">
              <a:defRPr/>
            </a:pPr>
            <a:endParaRPr lang="en-US" sz="1687" dirty="0">
              <a:solidFill>
                <a:prstClr val="black"/>
              </a:solidFill>
              <a:latin typeface="Minion Pro"/>
              <a:cs typeface="Calibri" panose="020F0502020204030204" pitchFamily="34" charset="0"/>
            </a:endParaRPr>
          </a:p>
          <a:p>
            <a:pPr marL="200825" indent="-200825" defTabSz="642640">
              <a:buFont typeface="Arial" panose="020B0604020202020204" pitchFamily="34" charset="0"/>
              <a:buChar char="•"/>
              <a:defRPr/>
            </a:pPr>
            <a:r>
              <a:rPr lang="en-US" sz="1687" dirty="0">
                <a:solidFill>
                  <a:prstClr val="black"/>
                </a:solidFill>
                <a:latin typeface="Minion Pro"/>
                <a:cs typeface="Calibri" panose="020F0502020204030204" pitchFamily="34" charset="0"/>
              </a:rPr>
              <a:t>Decreased pain and anxiety without medication</a:t>
            </a:r>
          </a:p>
          <a:p>
            <a:pPr marL="200825" indent="-200825" defTabSz="642640">
              <a:buFont typeface="Arial" panose="020B0604020202020204" pitchFamily="34" charset="0"/>
              <a:buChar char="•"/>
              <a:defRPr/>
            </a:pPr>
            <a:r>
              <a:rPr lang="en-US" sz="1687" dirty="0">
                <a:solidFill>
                  <a:prstClr val="black"/>
                </a:solidFill>
                <a:latin typeface="Minion Pro"/>
                <a:cs typeface="Calibri" panose="020F0502020204030204" pitchFamily="34" charset="0"/>
              </a:rPr>
              <a:t>Reduced drug-related side effects</a:t>
            </a:r>
          </a:p>
          <a:p>
            <a:pPr marL="200825" indent="-200825" defTabSz="642640">
              <a:buFont typeface="Arial" panose="020B0604020202020204" pitchFamily="34" charset="0"/>
              <a:buChar char="•"/>
              <a:defRPr/>
            </a:pPr>
            <a:r>
              <a:rPr lang="en-US" sz="1687" dirty="0">
                <a:solidFill>
                  <a:prstClr val="black"/>
                </a:solidFill>
                <a:latin typeface="Minion Pro"/>
                <a:cs typeface="Calibri" panose="020F0502020204030204" pitchFamily="34" charset="0"/>
              </a:rPr>
              <a:t>Enhanced treatment experience</a:t>
            </a:r>
          </a:p>
          <a:p>
            <a:pPr marL="200825" indent="-200825" defTabSz="642640">
              <a:buFont typeface="Arial" panose="020B0604020202020204" pitchFamily="34" charset="0"/>
              <a:buChar char="•"/>
              <a:defRPr/>
            </a:pPr>
            <a:r>
              <a:rPr lang="en-US" sz="1687" dirty="0">
                <a:solidFill>
                  <a:prstClr val="black"/>
                </a:solidFill>
                <a:latin typeface="Minion Pro"/>
                <a:cs typeface="Calibri" panose="020F0502020204030204" pitchFamily="34" charset="0"/>
              </a:rPr>
              <a:t>Shorter recovery times</a:t>
            </a:r>
          </a:p>
          <a:p>
            <a:pPr marL="200825" indent="-200825" defTabSz="642640">
              <a:buFont typeface="Arial" panose="020B0604020202020204" pitchFamily="34" charset="0"/>
              <a:buChar char="•"/>
              <a:defRPr/>
            </a:pPr>
            <a:r>
              <a:rPr lang="en-US" sz="1687" dirty="0">
                <a:solidFill>
                  <a:prstClr val="black"/>
                </a:solidFill>
                <a:latin typeface="Minion Pro"/>
                <a:cs typeface="Calibri" panose="020F0502020204030204" pitchFamily="34" charset="0"/>
              </a:rPr>
              <a:t>Increased patient satisfaction and coping</a:t>
            </a:r>
          </a:p>
          <a:p>
            <a:pPr marL="200825" indent="-200825" defTabSz="642640">
              <a:buFont typeface="Arial" panose="020B0604020202020204" pitchFamily="34" charset="0"/>
              <a:buChar char="•"/>
              <a:defRPr/>
            </a:pPr>
            <a:r>
              <a:rPr lang="en-US" sz="1687" dirty="0">
                <a:solidFill>
                  <a:prstClr val="black"/>
                </a:solidFill>
                <a:latin typeface="Minion Pro"/>
                <a:cs typeface="Calibri" panose="020F0502020204030204" pitchFamily="34" charset="0"/>
              </a:rPr>
              <a:t>Use with caution in migraine headaches, concussion, etc.</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3761" y="2056078"/>
            <a:ext cx="2489563" cy="2745842"/>
          </a:xfrm>
          <a:prstGeom prst="rect">
            <a:avLst/>
          </a:prstGeom>
        </p:spPr>
      </p:pic>
      <p:pic>
        <p:nvPicPr>
          <p:cNvPr id="6" name="Picture 5"/>
          <p:cNvPicPr>
            <a:picLocks noChangeAspect="1"/>
          </p:cNvPicPr>
          <p:nvPr/>
        </p:nvPicPr>
        <p:blipFill>
          <a:blip r:embed="rId5"/>
          <a:stretch>
            <a:fillRect/>
          </a:stretch>
        </p:blipFill>
        <p:spPr>
          <a:xfrm>
            <a:off x="5900557" y="3842726"/>
            <a:ext cx="3078431" cy="2380348"/>
          </a:xfrm>
          <a:prstGeom prst="rect">
            <a:avLst/>
          </a:prstGeom>
        </p:spPr>
      </p:pic>
      <p:sp>
        <p:nvSpPr>
          <p:cNvPr id="5" name="Title 4">
            <a:extLst>
              <a:ext uri="{FF2B5EF4-FFF2-40B4-BE49-F238E27FC236}">
                <a16:creationId xmlns:a16="http://schemas.microsoft.com/office/drawing/2014/main" id="{ECC2C9A6-DCBC-E64D-927D-5DB39C0F66C3}"/>
              </a:ext>
            </a:extLst>
          </p:cNvPr>
          <p:cNvSpPr>
            <a:spLocks noGrp="1"/>
          </p:cNvSpPr>
          <p:nvPr>
            <p:ph type="title"/>
          </p:nvPr>
        </p:nvSpPr>
        <p:spPr/>
        <p:txBody>
          <a:bodyPr/>
          <a:lstStyle/>
          <a:p>
            <a:r>
              <a:rPr lang="en-US" sz="3600" b="0" dirty="0">
                <a:latin typeface="Myriad Pro Cond"/>
              </a:rPr>
              <a:t>Virtual</a:t>
            </a:r>
            <a:r>
              <a:rPr lang="en-US" sz="3600" dirty="0">
                <a:latin typeface="Myriad Pro Cond"/>
              </a:rPr>
              <a:t> </a:t>
            </a:r>
            <a:r>
              <a:rPr lang="en-US" sz="3600" b="0" dirty="0">
                <a:latin typeface="Myriad Pro Cond"/>
              </a:rPr>
              <a:t>Reality</a:t>
            </a:r>
          </a:p>
        </p:txBody>
      </p:sp>
    </p:spTree>
    <p:extLst>
      <p:ext uri="{BB962C8B-B14F-4D97-AF65-F5344CB8AC3E}">
        <p14:creationId xmlns:p14="http://schemas.microsoft.com/office/powerpoint/2010/main" val="29479558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Nonpharm resources"/>
        <p:cNvGrpSpPr/>
        <p:nvPr/>
      </p:nvGrpSpPr>
      <p:grpSpPr>
        <a:xfrm>
          <a:off x="0" y="0"/>
          <a:ext cx="0" cy="0"/>
          <a:chOff x="0" y="0"/>
          <a:chExt cx="0" cy="0"/>
        </a:xfrm>
      </p:grpSpPr>
      <p:sp>
        <p:nvSpPr>
          <p:cNvPr id="2" name="Body text copy"/>
          <p:cNvSpPr/>
          <p:nvPr/>
        </p:nvSpPr>
        <p:spPr>
          <a:xfrm>
            <a:off x="266927" y="2262498"/>
            <a:ext cx="3679601" cy="3620970"/>
          </a:xfrm>
          <a:prstGeom prst="rect">
            <a:avLst/>
          </a:prstGeom>
        </p:spPr>
        <p:txBody>
          <a:bodyPr spcFirstLastPara="1" lIns="0" tIns="0" rIns="0" bIns="0" anchor="t"/>
          <a:lstStyle/>
          <a:p>
            <a:pPr defTabSz="642640" hangingPunct="0">
              <a:defRPr/>
            </a:pPr>
            <a:endParaRPr sz="1265" dirty="0">
              <a:solidFill>
                <a:srgbClr val="2B2B2B"/>
              </a:solidFill>
              <a:latin typeface="Montserrat"/>
              <a:cs typeface="Montserrat"/>
            </a:endParaRPr>
          </a:p>
        </p:txBody>
      </p:sp>
      <p:sp>
        <p:nvSpPr>
          <p:cNvPr id="13" name="Rectangle 12"/>
          <p:cNvSpPr/>
          <p:nvPr/>
        </p:nvSpPr>
        <p:spPr>
          <a:xfrm>
            <a:off x="510347" y="1482263"/>
            <a:ext cx="5225435" cy="4401205"/>
          </a:xfrm>
          <a:prstGeom prst="rect">
            <a:avLst/>
          </a:prstGeom>
        </p:spPr>
        <p:txBody>
          <a:bodyPr wrap="square">
            <a:spAutoFit/>
          </a:bodyPr>
          <a:lstStyle/>
          <a:p>
            <a:pPr defTabSz="642640"/>
            <a:r>
              <a:rPr lang="en-US" sz="2000" dirty="0">
                <a:solidFill>
                  <a:prstClr val="black"/>
                </a:solidFill>
                <a:latin typeface="Minion Pro"/>
                <a:cs typeface="Calibri" panose="020F0502020204030204" pitchFamily="34" charset="0"/>
              </a:rPr>
              <a:t>Aromatherapy is the use of essential oils from plants (flowers, herbs, or trees) as an integrative health approach. The essential oils are most often used by inhaling them or by applying a diluted form to the skin.</a:t>
            </a:r>
          </a:p>
          <a:p>
            <a:pPr defTabSz="642640"/>
            <a:endParaRPr lang="en-US" sz="2000" dirty="0">
              <a:solidFill>
                <a:prstClr val="black"/>
              </a:solidFill>
              <a:latin typeface="Minion Pro"/>
              <a:cs typeface="Calibri" panose="020F0502020204030204" pitchFamily="34" charset="0"/>
            </a:endParaRPr>
          </a:p>
          <a:p>
            <a:pPr defTabSz="642640"/>
            <a:r>
              <a:rPr lang="en-US" sz="2000" dirty="0">
                <a:solidFill>
                  <a:prstClr val="black"/>
                </a:solidFill>
                <a:latin typeface="Minion Pro"/>
                <a:cs typeface="Calibri" panose="020F0502020204030204" pitchFamily="34" charset="0"/>
              </a:rPr>
              <a:t>Studies have shown that aromatherapy helps:</a:t>
            </a:r>
          </a:p>
          <a:p>
            <a:pPr marL="240990" indent="-240990" defTabSz="642640">
              <a:buFont typeface="Arial" panose="020B0604020202020204" pitchFamily="34" charset="0"/>
              <a:buChar char="•"/>
            </a:pPr>
            <a:r>
              <a:rPr lang="en-US" sz="2000" dirty="0">
                <a:solidFill>
                  <a:prstClr val="black"/>
                </a:solidFill>
                <a:latin typeface="Minion Pro"/>
                <a:cs typeface="Calibri" panose="020F0502020204030204" pitchFamily="34" charset="0"/>
              </a:rPr>
              <a:t>Manage pain</a:t>
            </a:r>
          </a:p>
          <a:p>
            <a:pPr marL="240990" indent="-240990" defTabSz="642640">
              <a:buFont typeface="Arial" panose="020B0604020202020204" pitchFamily="34" charset="0"/>
              <a:buChar char="•"/>
            </a:pPr>
            <a:r>
              <a:rPr lang="en-US" sz="2000" dirty="0">
                <a:solidFill>
                  <a:prstClr val="black"/>
                </a:solidFill>
                <a:latin typeface="Minion Pro"/>
                <a:cs typeface="Calibri" panose="020F0502020204030204" pitchFamily="34" charset="0"/>
              </a:rPr>
              <a:t>Reduce anxiety</a:t>
            </a:r>
          </a:p>
          <a:p>
            <a:pPr marL="240990" indent="-240990" defTabSz="642640">
              <a:buFont typeface="Arial" panose="020B0604020202020204" pitchFamily="34" charset="0"/>
              <a:buChar char="•"/>
            </a:pPr>
            <a:r>
              <a:rPr lang="en-US" sz="2000" dirty="0">
                <a:solidFill>
                  <a:prstClr val="black"/>
                </a:solidFill>
                <a:latin typeface="Minion Pro"/>
                <a:cs typeface="Calibri" panose="020F0502020204030204" pitchFamily="34" charset="0"/>
              </a:rPr>
              <a:t>Calm stress</a:t>
            </a:r>
          </a:p>
          <a:p>
            <a:pPr marL="240990" indent="-240990" defTabSz="642640">
              <a:buFont typeface="Arial" panose="020B0604020202020204" pitchFamily="34" charset="0"/>
              <a:buChar char="•"/>
            </a:pPr>
            <a:r>
              <a:rPr lang="en-US" sz="2000" dirty="0">
                <a:solidFill>
                  <a:prstClr val="black"/>
                </a:solidFill>
                <a:latin typeface="Minion Pro"/>
                <a:cs typeface="Calibri" panose="020F0502020204030204" pitchFamily="34" charset="0"/>
              </a:rPr>
              <a:t>Boost immunity</a:t>
            </a:r>
          </a:p>
          <a:p>
            <a:pPr marL="240990" indent="-240990" defTabSz="642640">
              <a:buFont typeface="Arial" panose="020B0604020202020204" pitchFamily="34" charset="0"/>
              <a:buChar char="•"/>
            </a:pPr>
            <a:r>
              <a:rPr lang="en-US" sz="2000" dirty="0">
                <a:solidFill>
                  <a:prstClr val="black"/>
                </a:solidFill>
                <a:latin typeface="Minion Pro"/>
                <a:cs typeface="Calibri" panose="020F0502020204030204" pitchFamily="34" charset="0"/>
              </a:rPr>
              <a:t>Improve sleep quality</a:t>
            </a:r>
          </a:p>
          <a:p>
            <a:pPr defTabSz="642640"/>
            <a:r>
              <a:rPr lang="en-US" sz="2000" dirty="0">
                <a:solidFill>
                  <a:prstClr val="black"/>
                </a:solidFill>
                <a:latin typeface="Minion Pro"/>
                <a:cs typeface="Calibri" panose="020F0502020204030204" pitchFamily="34" charset="0"/>
              </a:rPr>
              <a:t>*for discharge use-no existing hospital policy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0402" y="2010796"/>
            <a:ext cx="2732061" cy="3081714"/>
          </a:xfrm>
          <a:prstGeom prst="rect">
            <a:avLst/>
          </a:prstGeom>
        </p:spPr>
      </p:pic>
      <p:sp>
        <p:nvSpPr>
          <p:cNvPr id="5" name="Title 4">
            <a:extLst>
              <a:ext uri="{FF2B5EF4-FFF2-40B4-BE49-F238E27FC236}">
                <a16:creationId xmlns:a16="http://schemas.microsoft.com/office/drawing/2014/main" id="{2ABDD2C7-B3BD-4E47-B6AE-466FE924B760}"/>
              </a:ext>
            </a:extLst>
          </p:cNvPr>
          <p:cNvSpPr>
            <a:spLocks noGrp="1"/>
          </p:cNvSpPr>
          <p:nvPr>
            <p:ph type="title"/>
          </p:nvPr>
        </p:nvSpPr>
        <p:spPr>
          <a:xfrm>
            <a:off x="628650" y="365127"/>
            <a:ext cx="7886700" cy="955674"/>
          </a:xfrm>
        </p:spPr>
        <p:txBody>
          <a:bodyPr/>
          <a:lstStyle/>
          <a:p>
            <a:r>
              <a:rPr lang="en-US" sz="3600" b="0" dirty="0">
                <a:latin typeface="Myriad Pro Cond"/>
              </a:rPr>
              <a:t>Aromatherapy </a:t>
            </a:r>
          </a:p>
        </p:txBody>
      </p:sp>
    </p:spTree>
    <p:extLst>
      <p:ext uri="{BB962C8B-B14F-4D97-AF65-F5344CB8AC3E}">
        <p14:creationId xmlns:p14="http://schemas.microsoft.com/office/powerpoint/2010/main" val="28356325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56728"/>
          </a:xfrm>
        </p:spPr>
        <p:txBody>
          <a:bodyPr/>
          <a:lstStyle/>
          <a:p>
            <a:r>
              <a:rPr lang="en-US" sz="3600" b="0" dirty="0">
                <a:latin typeface="Myriad Pro Cond"/>
                <a:ea typeface="Lato" panose="020B0604020202020204" charset="0"/>
                <a:cs typeface="Calibri" panose="020F0502020204030204" pitchFamily="34" charset="0"/>
              </a:rPr>
              <a:t>Hand Acupressure Device</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r="52241"/>
          <a:stretch/>
        </p:blipFill>
        <p:spPr>
          <a:xfrm>
            <a:off x="5990416" y="106129"/>
            <a:ext cx="3153584" cy="4351338"/>
          </a:xfrm>
        </p:spPr>
      </p:pic>
      <p:sp>
        <p:nvSpPr>
          <p:cNvPr id="4" name="Text Placeholder 3"/>
          <p:cNvSpPr>
            <a:spLocks noGrp="1"/>
          </p:cNvSpPr>
          <p:nvPr>
            <p:ph type="body" sz="half" idx="4294967295"/>
          </p:nvPr>
        </p:nvSpPr>
        <p:spPr>
          <a:xfrm>
            <a:off x="488515" y="1424048"/>
            <a:ext cx="5501901" cy="3979225"/>
          </a:xfrm>
        </p:spPr>
        <p:txBody>
          <a:bodyPr>
            <a:normAutofit/>
          </a:bodyPr>
          <a:lstStyle/>
          <a:p>
            <a:r>
              <a:rPr lang="en-US" sz="2200" dirty="0">
                <a:latin typeface="Minion Pro"/>
                <a:cs typeface="Calibri" panose="020F0502020204030204" pitchFamily="34" charset="0"/>
              </a:rPr>
              <a:t>Each device is individually boxed with printed instructions. We offer  child, small and regular size options</a:t>
            </a:r>
          </a:p>
          <a:p>
            <a:r>
              <a:rPr lang="en-US" sz="2200" dirty="0">
                <a:latin typeface="Minion Pro"/>
                <a:cs typeface="Calibri" panose="020F0502020204030204" pitchFamily="34" charset="0"/>
              </a:rPr>
              <a:t>The device uses the principles of </a:t>
            </a:r>
            <a:r>
              <a:rPr lang="en-US" sz="2200" dirty="0" err="1">
                <a:latin typeface="Minion Pro"/>
                <a:cs typeface="Calibri" panose="020F0502020204030204" pitchFamily="34" charset="0"/>
              </a:rPr>
              <a:t>acupoints</a:t>
            </a:r>
            <a:r>
              <a:rPr lang="en-US" sz="2200" dirty="0">
                <a:latin typeface="Minion Pro"/>
                <a:cs typeface="Calibri" panose="020F0502020204030204" pitchFamily="34" charset="0"/>
              </a:rPr>
              <a:t> and meridians from Traditional Chinese Medicine within the body, specifically targeting LI4</a:t>
            </a:r>
          </a:p>
          <a:p>
            <a:r>
              <a:rPr lang="en-US" sz="2200" dirty="0">
                <a:latin typeface="Minion Pro"/>
                <a:cs typeface="Calibri" panose="020F0502020204030204" pitchFamily="34" charset="0"/>
              </a:rPr>
              <a:t>LI4 is known in TCM to be related to headache and tension relief</a:t>
            </a:r>
          </a:p>
          <a:p>
            <a:r>
              <a:rPr lang="en-US" sz="2200" dirty="0">
                <a:latin typeface="Minion Pro"/>
                <a:cs typeface="Calibri" panose="020F0502020204030204" pitchFamily="34" charset="0"/>
              </a:rPr>
              <a:t>Item added after patient requests</a:t>
            </a:r>
          </a:p>
        </p:txBody>
      </p:sp>
      <p:sp>
        <p:nvSpPr>
          <p:cNvPr id="6" name="AutoShape 2" descr="data:image/png;base64,iVBORw0KGgoAAAANSUhEUgAAASwAAAC0CAYAAAAuPxHvAAAAAXNSR0IArs4c6QAAAARnQU1BAACxjwv8YQUAAEFcSURBVHhe7Z0HYBTV88eHErqCUhRpUgSUP9KVXlX4iaKAoBQRBUUFxQYqIM2CXeyiqDQBlQ6CIL0jXXoVFOmdBAhJ8P8+k91whpBckktyd3kfPbK3e2Vvd993Z+bNm5dh7Rs9/pUUJm/F26RI0wecZxaLxZI0Mjp/LRaLxe+xgmWxWAIGK1gWiyVgsIJlsVgCBitYFovlilwMD/erh+0ltFgsV2Tdmz2dJf/AWlgWiyVgsIJlsVgCBitYFoufExERIQcOHJDRo0dLtWrVpGTJklKiRInLHqz/+OOP9fXBio1hWSx+xL///hsjUBMmTJCJEyfKrl27nK0iFy9edJbiJkOGDJI5c2YZOXKk1KtXz1mbdGwMy2KxxIBARUVFyV9//SWvv/66VKxYUa2lmjVryrvvvivbt2/X7e6D1/NAmDJlyiTZsmWTvHnzSrFixaRSpUpSvHhxFby2bdvKa6+9pq8NJqyFZbGkIohOeHi4bNmyRX788Ud9IDAZM2a8zHpCbD755BO58847JSQkRJ9HRkbq69yHCwIGH374oQwfPjzmee/eveXpp5/W5aTgbxaWFSyLJQVwLZuzZ8/KP//8I7NmzZJff/1V/vjjDxUtV1D4mytXLildurTUrl1b/+7Zs0e+/fZbOXr0qH5OkSJF5NNPP1XLy30f6z2XcRt79OghO3bskCxZskjfvn2lX79+KoSbNm2Sq6++Wl+bWKxgWSxBhmvpnDhxQgVj/PjxMmfOHH3uBsARl9y5c0vhwoWlSZMm0rhxY7nhhhtUSBAchMUT1vXq1UutJXC/47rrrpMKFSpInjx55PDhw7JhwwY5fvy4fj4P3MOFCxfqd7nvf/nll6V79+76/sRiBctiCVAQEVyykydPys6dO2XevHkyefJk2bdvn27DssF1Q5RuvfVWueuuu6ROnTox1g2iE1uY4oPPJHhObAtLLS74PGJZZcqU0ZgXYubCe1hfq1YtGTt2rLM2cVjBslgCAMSCWNPBgwflt99+U5du7dq1cv78ed2GMF1zzTVSt25dtZZIN8iXL5/z7miLypfwvbt375bTp0/rd+fIkUOtKb7T/a7Y34nriWAhnF988YWzNnF4I1i7j56Qd2YvleNnz8vLd9SUqkULOluiORJ6VgbMWCgHTofKE7UqSeOyJZ0t0RwLOysDf10kf588I52qV5Sm5Uo5Wy7HCpbFYsD6wXraunWrfPTRR7Js2TI5c+aMszXakilYsKB06dJF7r//frn22mt1va+FyZfgjiJY33//fZJTHBISrPDIKHlo2ATnWTTfPNRU8uXKoctR5rg+8N14XXZ5775GUip/9PGLiLoorb//7/a3mzWUMgXyOs/+i01rsKRbECgC4u+//74mXZIS8L///U9mzpwpoaGh6so1b95cfv/9d/n7779lxYoV0qlTJ7VsECp/Fivgd2AN+iIf60q8OnWus3SJn9ZudpZEJv2xzVm6xPtzlztLImv3HXSWLtFr6jxn6XKsYFnSFVgdq1atkg4dOqhA3XbbbWpRXbhwQV0tYk+fffaZul+kHtA7V6hQIX2vvwuUJwTin332WU1rSEnKFyzgLF2iUJ6rnCWRglfncpYucd1V0dYXxLX9/wrmd5YuxwqWJejBksI6atiwoaYG3HfffdqLh/WRPXt2fb58+XL5888/ZcaMGdKiRQsNoEMgiZQLolyjRg3Jnz+/WoQpyaPVLwX5IVPGDHJf+TLOM5GaJYpItsyZnWfRDLi7vrMkUuSaqyVnlhDnWTR9m9R1li7HxrAsfovbI7du3Tq1eG655RapWrWqZncnBAFzXDm69slRIgZFnIoeNQLV7dq1UwvEFaZgAbEiS/7YsWPaSUB6Q3LwtpeQWBZilfkKvaAXzc3hvDmfOYwVGxfcPM6afc+ZwPmwgmXxC7hgESjG0DF+btKkSZrTxHqsHMSGvwjOG2+8oUNPGDPnohf82bPam4cbt23bpdgJYkWM6plnnpF777036ETKheNHjyDHDQuSJNTkYtMaLBYHRIhuesQJkSEREuunQYMG0qxZMylVqpSK0pEjRzSPaNy4cTE9d8SbGD/HawiIMxYvLCxMPxMQKbaRm1S5cmUVOn9w77CA2Hdfw+8m54tOhLlz56rr6wusYFnSNTRYki4HDx4s06ZNi+mJIxsb98W1qOKCbWvWrJGHHnpIxYnnwOt5IG504w8cOFCqV68e72elFc9066bJnZ0ff9xZk3w4pogVmfUrV65M8jCcuPBGsOgVHLN6ky7XKlFEXmpYXZddFu36Sz6ct0KXS+TNIx80v1OXXZbt2Sfvzl6myzdem1s+anGXLseFDbpbUhwSGBGaNm3a6J2fREvcl9WrV2tP3FtvvRUTa4lPYBApRI4kSsCKwlopX768jBgxQsfg0ZWPWIG/iRU9kdOnT5eyZcs6a5IPsbo77rhD88I2b97sU7Hyhp1HTsSIFSzZ/bf8sf+w8yw6adQVK9h97KRM3bDdeSZyJvxCjFjBnuOnZNrGHc6zy7GCZUkRsG5w5R43lgQiRexo0aJF0qhRI03OZHDv9ddf77z6yvA5hw4d0p68m2++WYYMGaLrGIf33XffaTAekeJzXUvLX5k7Z45kzZpVataq5axJHksWL5ZSJUtqSZpffvlF3d7U5pOFvztLl5i3Y4+zJDJn+5/O0iWmbdrpLIms+fuAs3SJb5evc5YuxwqWxadg/RBrQqSoz4RFgcCQkIm4DBs2TIeVJARWGe4N7lOVKlU0d+qqq67SigTEq9iGpeYZePdnOAbkRL3aq5dahsmBpNZGDRrIAw88IH379dMqo2kl1Pd7pDC4VC58aWhOxUKX35SqFr20rlwcOVf3lrvJWbocK1iWZIO4kHpALIpAN5UBcH9IP6BnjrSCoUOHetU7R08fiZz0cDEEhsbZsmVLFSzKpDz//PPa4P3ZkooL3F9SNB588EFnTeLhOGNhYlXt2LlTZs6apRZsWtKw9I0ad3K5Kf+1UqdkEeeZSNnr8kqVIpcEjCE7j9es7Dwzz3Pm+M/r8+bMLo/VqOg8uxwbdLckCdfl69+/v1pRBH5Zh5Dg6pEtfvvtt3tlTfA+Kh48+eSTWi+K5/QA8hm4O4EmTrHh9zA4urkR4N59+jhrEwc9oU2MRUmNLDLvFxr3mjpaKY23vYT8RnOiJL4zRS5WxnjOZULbwVpYFq9BlLCWevbsqUXlSBcgJYH1uHmPPPKIZotjDZFpnZBY8b6pU6eqVcbrKQfcuXNn2bt3ryxevFhdykAXK5gyZYoc2L9fXnzpJWeN9xBUf9wck9uM4DHcht7F1WvWpIpYJQbOU0JnKkEx8uJcWwvLchncLcnroVcOAaJSJkFddzIEtiNGOXPm1GA4bh8C5g28lyA6yZ/UkgJ6zQYNGqSxqmAQKE/OnTsn/1eunBbt+zwRJV44TmNGj9abA8JOfhrHq9RNV47vpAQ2D8vid9A4iK8wlIWgOG4ZCZ2sdx96BzUPKl7iurVu3Vq70L0VGOIv9BI+99xz6tYQLG/fvr0OnfEmCB+okMqxYP58+WPDhv/Uy7oSHGviga1btdJzQM8fHQ3dzXFLbrA+KXgjWJ1GT5PjZ8/pcu5sWWVY+2a67NJj0mzZefSELmfNnEnGdmyhyy79pi+ISYXIYrb/GGu7J9YlTIeQA0XM6Ouvv9YcJmIi/H300UdlwYIFmoCIhYWoUD2Tygb0yvEe3D0CveRNJSRWND6sKQLlRYsWVYFi3TfffKM5U1hZqSlWiOapU6ecZykPQ4zmzZ0r1Y27m5BYYUUh6CVLlJD/GWuMzgaSQfcY9/j5F15IE7Hyhl+37IoRKzh1PlxmmnUumw4eiRErYMzhu3OWOs+i87Q887YumO3vz7mUlxUbK1jpAEQC9454U9OmTTWgTXLlgAEDVJyAHj3cOiwnBGXjxo3qDlLl4O2339a8J/BGpOjpo5Y4KQnEuX7++WcdtEyt8fXr12uKQ1rw9ZAhUsXsT2rA8evWtaseLyaDcIcMAcscI6qZMuTonnvukaLm2Ld64AFNC2GWnK3btsm48eP9ftzjjM2XxMllx5HjzpI5DvuPOEuX2H30pLMksu3wMWfpEkv/3OcsXY51CYMYRIoGwTAYhInGg9VUoEABzWFCvBgUjGtHxri37l1cYLVRpZMhNuRJIVx818MPP+w3bh8W3WfOwOjcefI4a30PQlS1ShW1msC1jtzETiw94Bjx4LgTD3zBWFIE1Uku9RcScgkPng6Vp36a4TyLxrOi6GljcT0yaoouu7zQ4HapU7KoLp+9ECHtRkzSZZcejWpIzeKFnWf/xVpYQQa9SqQZlCtXTsfVMeyFDHHmv6NrHKuJ2k+MtyPtAFeFu3hSxAprADemfv366vIRr+E7brzxRk0epbcvtd2++CjoZNbvP3B5drWvwG2uXKmSipUrSFhUPFiHsLtiTsnlJ596St2+Xbt3S9du3fxKrLzh+qtzSYsKZfX64fFQ5VtixAquzpZVutapqj2AXGF1SxWNESvIkSVEXrmjppamgVolCl9RrMBaWEEADYAscmb6xe2iyxvxIDhOkNy9iycHt+ERMP/pp590NhcqA7hQLI4JO7GoKIrnj2zbulXF9b333pP2Zj99zdKlS+WBli3VgnKPOeWUEXNy00iGrWwsL9I1sHKTe05SA9tLaPEZNAwGA9P1TUyEiTiZ+ZfG4QuB4kFyKBYbcS2sB9edwc2hMdLrR9wLkfL3BkhPaPn/+z+NGX351VfO2uSDkPfp3VsneyAWSCqDJ8yuw/cRRE+L8X7JwQqWJdnQIKgfxRgy3C2GwnQz7kRScF0UGjOCRJVK8n2oroA4IUxsB1xHap4Ta2F6KwgEK8GF41bWuMk3Fi8u8+fP94moUyHhXiOA3DBIfiVQjihh8eJ2L1qwQM6a73WPIflYT3TpohYW5w4xI36Ii+iPWMGyJBm6uulxwiVjIPA777yjgXNvurxpMIgTLh2Nlbn2ECV3OvS4IBBMWWLGv9Gz500JGH/GFSzEYfuOHUm2djheW7dskSeeeEKre/J577z7rpZdjgvyqcaPG6fjKYnreQbdgeNJtn+nzp2lVatWetz9BStYlkRDIB2rhiEeBGUZAEtVzoSEigaBIBFvol6UK06eDcX9S+MlDkVtJYbYEDjHvQlUcYoLcrDIOuf3k8jpzi3oDbyHaqck1n48eLD2wHJsSA8ZPWaM13E73Ecqq/I5P/34o/Yo8tmsB84pMS4+k+no0xorWBavQaiYM49Ze3HH+vTpI4899li8IsLdm4qelAZmSA2vpTHwl8aANUCMiymuqCFFPIfAPNBwgkmgYkMdrvr16unv/G32bLUeOSbub3aFgwfHkfF/m4zLN9yIC7WnaCi8hmNIXtkPo0cna0yfe7wRQiznSRMnqmvprm/Ttq2ex5QoqewtVrAsCUKDIQ3h1Vdf1YbDtFP0bF0piZALfL9pXFzcZFfzHveix3Uk54osc7e2eXoF8X/PHCPwFCnXUnWFnYe77MJrihQtKs917y6tWrfW4+i53VesW7tW0xt279ql+0aOHGVkuMGkBVawLPFCxQLqQOG+MCyGagYEaOOCmBSDkl955ZWYsX80LNwT5qN76qmnEjXeL5jhWOFqHT50yFkTjXtsXIHn+CH4xJE47veZc4HYk+mfmmKPlcwQHc4r+0Qv7T333utsTT2sYFniBFeAMXtki+NyYFERgI1LbHAhsKYoM+yC28Asxp9//rnGoqxI/RfSPzoZdxrIwSIFJLMRoBxGmOipI4kT19i1thAwSMvjyD707tVL0yVY7tGzp7z44ovO1tTBCpblP3Ah4v6RS8WdHdH54Ycf4swOJ1hL8H3evHnOGtHAMe9lnj4amxWqy0Hgyb+il5DjzXHq2LGjvDVoUIxA+TOM56T4H27q0127St++fZ0tKY+/CZb/n60ghjQFZunlronQMGB4woQJl4kVbgFpBbg0iBWvZZkKCpSCIbs8pWIqgQ6NHNcKseL48EC06KWrXatWzHg/f4YhVCt+/13P8eeffSYDBwxwtqQ/rGClATQYrCgK1zFQmHF/xK5IKYgtOszgS28WwoQ1RYUFxuvh4hBXsSJ1ZbBYm959t+ZKcZyIRf1ljh05T5wDChJSH51SN/4OlTQWL1mi4QJ6jXmkR6xgpTLk71A+BDcOd4RYFdNUxTXolYHKJCcSy6KoG6JFCWErUgmDVUpZYZJjsUwIWr/3/vt6nGn4HH/WM4C7Zo0aWt3T36GnkEHlgJXVpUuXmDSI9IKNYaUiVDbgLo8bwoBY8qQSSg7EpQmEOIs/wbAYEmvPGzeQXtJFixfHOQcilhV5Wa672KBhQ7V8/f14D+jfP8bCYl+puMGg7qpGoBk6hTXGOE9f3NhsDCsdgugw3o8p1t1legO9yWS2YuU9WBo/jh0rNapXl3BjOZGFTiG8uMQKyObfbazYOrVr63uZ6LSccb8ZEeDP9HntNbmhUCFdxu0lW57hWj179NCZdehguP6667Ss0ORJkzQBOViwrSGF4eKn54+qm9z1sLIocmfdOt+Ca8eYx2effTYmLWTS5MkJ5k5xQxg3YYJ8+eWX+lpmpqlgrBRihP7qarGfo0aNirmGSMl40NwMKV3NpCBFixXT9cfMtUdI4UbzvH+/fpqLFuhYlzAFoVAeVhUuIFO1M88ejcniW6ggevf//qe9rlfnzq03hStZVfFBsm7dOnXUYkEMmpnG/9VXX/mllYuY3m/2j2uMBNcFCxfqPrPeFTImnm3Xtq3GufgNuMcbNm7UMaLeYl3CdAAXDXXQmUqcuyHDZbiDW7HyLVgML/fsqXEoOjOa3nOP9ggmRayAahTr1q/XMXw0etwpBksTwPclzIpNWZrkwP4N/fZb/XvICCy18gFhYh0Pep/5PVSRIBTB7+D3BLKLaAXLx+CaNGvWTOtVEQClZw+XkAvI4juwqojVkLvGGMufjMv93XffOVuTDueJGviTp0zRfLhjx47JLTffrBO7JtdFxIIjzoSL5gurjREN1NfKYD7rIeMOc+157qMrXP3699ceRUSLJNrHHn002b8lrbCC5UPIqfo/04gogvfmm2/qOD9/qm0UDNDoGIBcr25djTeVNWKyY+fOmIKCvoKbzOYtWzRwjSXHjDbUp08KVG3FZaUWF6V+iLORg+cLvhk6NMaivN3ss5vNH1u4XnjxRR16xPGbO3eu33csXAkrWD6Ai4O7O1nrxAfIQGfoh7WqfAtpCCR6jhkzRi0UChiS+X+lKhbJhUHk8+bP18HlQJZ5o4YN1ZJJCESO6wAX7Nby5TUfLH+BAjLX7O8rr77qvCr5MIZ01erVKka4enzX8mXR8/p5ChfX4ldDhugyokVsLhCxgpVMiEdQXYEJIKj+SSyBXhuL76CBMftP9dtv11gVx3e9cbU7GtcmpW8KfP5zzz8v8xcsUBeR+QaZ7JRB5uwLuMJAigGjEF584QUpVrSolk7GkmEqNYSP8AAWm69BtNauW6cxPOKk3CyrVa0qv0ybpiLmihazKLn7Su2tQMT2EiYDEhSpNcUdd8SIEZqsaPEtxFwa1K+vQoB4PGpE6k0jXmnRc4fVxLjEDRs2aKNnH7CoscTYxr4CAst2OlzIrifonVrWNlYovYfMuO2Kk7s/7C9/2Rf2menFEtov20sYBHDSKVNM3IQCeYwDtGLlewh031SqlIoVDWz2nDky6O2300SsAOtl1m+/aWFF9gEhwMrCikKsGKOItYNQIQRcJ1mNu5paYgUkw65Zu1YTYpnqjZQHRJUHrjN/U3N/fI0VrESCNYXr9/rrr+sFsWrVKm1MFt+BEBA3Yo4/qFatmmas06GR1tDYuz/3nMyZO1ddRJ7zaGusqIWLFungasSinrEKESwC7FjfLKcWiCnX5EeDB2veFfv09759+vh15kzdXwL1gShcVrASAdNg0WhIyCNznSJ6aXW3D1aICTIY+fvvvtMG1X/AAJk6bZpaBv4EFTQQ0eIlSujzsWPG6ESqwL5S44x5CBFfUhneMZZhWuGKKg+GLgFx10DEtjYv4O7IoFjqElHiBcFiDrpAvEP5M9wQypQurVUqSAdZtny5zl7tr8eZyg9kmjdv0UID7i2aN5cZ06frNvb553HjtI4ZkNv1cPv2GutKK7iOmd4NmFIsELGClQBciAR6Gf9H5joXaHJmSrHEzZrVq7UXkGEk5CiRA0U8JhAgRQBBwtrmWvnOKV2NaH0/bJiWsoFZs2ZJlcqVtXJsWsC1zM2AHLMrzRPg71jBigcaT8WKFTXRjjgEMy1bF9D3TJk8WeOCWB/MiUgKgL+5gAnxUJs2Mn3GDA249+rVS2fnwaJBtEja/MVYXgTkGafI4Grqc+EupiYIJfswYuRIZ03gYVvfFSDpjzs9Fx2Z6w0bNnS2WHwJCbdUFKBhf/zJJ/Lue+8F7E2BstXEtXBnP/jgAx3n6Abbq1SpIrt279bxfax7rU8fudlcXwwxcl+T0jA2kl5Of5igNalYwYoFdz0mtWzevLnGqUgEpSyMxfeQGvLqK6+oVcIwJsrDBDqkuTCrNMmtjHPsaCxG15Ii5kXvIsNz6GE8efKkDjFiSA03yJS2uB7u0CFFEldTEytYHuACUvSN6bOYZZmeHhqTxffgEvV97TWNB5I3VKlyZWdL4IOFtXLVKu1JpKqsO+MNYEneedddsnPXLnnjzTc1t4sxqGTFMyi6W9eu2vnA631teQVD7NVmujvQJc0dHneEiyzQ70SpyXPPPaeZ1Yzx84aJEyboJK/MB0jDDuZODHLJSIAtXbq0jiOMq8QQ1xuWJvEthIpr0P1LDBV3kvQJAuW5r75aQrJk0W2InytsF6Oi5Hx4uA7F4UF6CH8LFSokjRo1cr4p8dh5Cf0MiutReoOJIDi5BNhtL6D3YJVSVnjc+PHasBJi9erVak1Qh3z5ihWXTWkWbCAmVJfAWmeWI+rLX6mCxzlzLMeOHasWPlYX1ybv97S0EKmE4DUMhh4+YoSWOPLmPVfCCpYf4Y4FpNHdfffd2j1tXcDE8eGHH8qI4cNltTM7TXxghVUyFgNiteL339PNCAEE5+1Bg+STTz7Rqp+4wN6UHaJ+FtcoN9MlRuj++ecftZzoTXUtMCw2ev6wviobt7pW7dpSq1YtDawnR6hcrGD5AZzwl156SadM4qQPHTpUp97yxQlOS2gYGczjYlSk/Hsxyjy/qL8pQ8bMksGISYYMGYWT7avfSaMpfdNN2m3/9NNPO2vjBveEBhVljj0NNtgtq9hwbphyvterr2rKBtUmqHCaGFxryz1/LIOe4xS6du3g5zSGkfYMr2FoDeOpSFm46667UuyEpzQIU2TYaYk4ccQ8Dsu5Ywfl/PHDEn7ymFw4dULCeZht548elIiT5jU8Qk8Z4Yh2N5IDwzwQIqbJjw++p9Njj0lYaKhmr6c3sQKur8fMMWB6LsajkovFoO7EwGe4sSt32X2eXkg3gkU8gDIfDJVgZD1B39+NWxKoKQuR4ecl6swxCT92SCLCzkjEhXCJJOZBENY8Lprli0ZM/nWEiUeEcSeizPrIs6EqcFGnjqlwJQWsKwaA16tXL968Hr4XV5vY4OzZszXQnp5p0bKlTHSm3mLMJDXoLd4T9IJFw6IXhllzqU5JngzDa0hb4O4USND4EaoLWFNGbC6cO6+/DxE6e+BvObl5nZzcsk5Ob98op3duljN/bpNT2zeZdevl1LaNxhILjRGvaAELNxbXUTlz8qTzDd5DjhElinub43gl+I5vvv5aXh84UF9fyriPKUlSxukx0w5B8dQc40d+H7PcAHMiUvHD4h1BK1g0FkxuLo5OnTrpOjKqGbjMzLiBBr/nYtgpFapIIzQ8vxB6xgiSEacdm+TCyeM6GYFxHHSb+54Y/r0ooX/vUvEKP35Ut+nDCF5I1DmJCD/nvDBhdhqrgExtkiPjSv/gc8klYlLPvn376nEn9yiloI75oLfe0tpZWC7egFD1eOklzTZnIHBc6QYpCWkO9BiSTEqv6XRn0LQlfoIy6E5PCmViF5q7GBYIPSgMPA3UAZ8IQFToSYk4dzZaZKKi5MzurXLRWAXEL1gXA681DTjibJh5XaRkypZdsuSOdtliXkcMxPzJem1+yZg3v4SFhsnf/+yXTTv3SJZs2TTGROG5zE4xOt5HlzuF6khFmP7LLzqQlllbypcvr+kgBJBPnDihWd67d+1SEeHY31KunMyZM8fn1iz7tH//fnnmmWdk2dKlWkWD+Bi9cPFBzxt5YzON1Y21TenjtCxpzaw8FStUUAuPXsQHWrXyq5iU7SVMQTjpzP/HnIBc0Ny9GNPFMJtADUzyO6JCTxixip4NJeLMKQnbt+c/QvVvZJSc/nOnnDvwj1pZ7jbdbH52pNl+JCS7rDl8TBav3SAbt++W02FhkiVLiGQxohT92uiHe5wSe7zcfXHx/CxqiVPtokbNmiooSbVmiEPSzU+W/A+jRuk6RJHqA1ea5Zn9QDznz5unPcOIKuL5RJcuav0l9nemBFh7lStV0nkDe/fuLd2MCPvDfoEVrBSAi3b8+PHSo0cPta64ICkFw3Tl5KgEKjQ2T8vq/JGDcv7oIWerwbh5JzdvNC7eMRUqXuMKxbGwszJu9Sb5ddN2CQ2/ICGmMWfLnl2D3jfddJO6xTlz5VLx4PVu+Vzyg3iQI8Vz98H2ECfnxyXSWFkce3q9aHRHDh+Wbdu3y+pVq3SiUDo3PPfJ/YtFQwZ31apV1QLDQmO/VMjMa/hchAW3kokbVhjLiYRTd0JT9zMBkaI8NZ9XuHBhvUmFGjHeu3ev7ge9wFwTwG+gR3PAwIH6On+CXEDypw4Yq5HeROrW+4NoWcHyIVy08+fP1xgJtbURKkbDk7KQkGsQCBw/uF+yZ4xunAgVguUSGXpGjq1fow3chaVf/tgmXy5YIZFGSGjMRYsW1QZK9UtEKLU6Gthn4kn0xFJtc8uWLTFz5rnbPUUsduNkvedrXOsJMc1khI0eT/ecI5pxwTZEimxvBIBrI7V+f1LAzabnELG959571ZJMa9GyguUDuEAXLFigxdJwE6BYsWI6JTxDEoIBGum5Y8aaiorUNITQvbucLWKE65Cc2rYlpjFzAqf9sVU+mbNUGyTWQ4cOHWTg66/r87S+6D2hZ5F44kJz/qh9fsI8xxLDnXeFKYcR1jzXXisFr79ebq9eXUchMMED6O81D36T+7sQQgrTnXJ6O5n/j+J/qR1I9wVc23fdeadOJ8Y8lwx5SkuRtYKVDBAnstOZA5CLFEhX4E4UbIOVw04el4wXjEVyMUpObtuoQXIaKu7fyc0bYsTq6JkweXL0ZOP2ReiF3eGRR3TW6UBorOw/xCWo8W0LdrC0CGnQmUCnBsX/sBTTAitYSQDXgngUwsSdmIsYoWKgKPGPYCPMuHuZzofqCPywv3dLhHkO/xrBPrxiSYxYrf/7gLw8YSatWnvJqNSJhUk8acaMGVq/G7eJY1S7dm2dfYaePTduZfFfOL+Pd+4sU6dO1d5thjOlRTzWCpaXcMIot9G9e3dZsmSJPsddoEeIcsXeDB4NRPidkaePR2eyX7igCaCuQB1dtTw6e90sr9yzT3pPnq1W1b1OvANhf/jhh2OOlyfu8ePu7b6HKaiI6yQWPoN9SktXJT3AOWPsIWMQc+fJo9Pdp/Z172+C5XdXHI1uwoQJUqFCBe1FovERLCZ3ZufOneoSBqtYARcp+VP8PXfonxixCj92VKLOn9flv46flNemzJFMRjAGDRqkYoWLTJLssmXLpH79+lqihMx+Yn10QlBFlcoU9NCRZzVlyhRdn1j4fhJx+WtJWTj3TBz7/AsvyMkTJ7TSBTHA9IxfWFgEGimd0a1bN72L8JyThStDY2Swcnq5m4ca9y8kPEyrGpzausGsiQ4yY10hWBfNcuuvx2qqwnfmzsvkDRwvLE/GRdLxkNDgYiwk6o/3799fWrRo4az1jo8++kgt33feecdZEz+kFKRV/CWYGD5smOay4Rb+vnJlqiW7WgvLgUZGfaSBAwdqThDWAWOqaGyUKqFrlzF/dEmnJ9cjxPxWYldRmnvlVJM0VudFI1YwePYSFSsGHiNWQG1wLE/GTHpTCYHjScY3+ViJge/59NNPtXfWGzi/TOTBX0vyeKRjR/niyy81hkuSKXlu6ZFUVQLXkiLDmG5q6iMxEQGNrFWrVpqzwywiZPsSb8HKSk8gThkiosfCXTh9Iub3nzt0QFMXQo1wzdqyS3uOOj/+uG4DEjvpxvf2eB04cEDPBTlaiQE3E7HzVui46bBPBPotyQdr+CfjxnNM72jUSG/o6Y0UFSwaYJRpGNv+3KvdtCVKlNDZk5naiYPesmVLdQG3b9+urkYw9vglhosXo8w/0fGryLNhzlrR+BWC9dWClXrcPjTHyrU6EYV169bpsreQs0SuFkLnLewTsUXKILtJnAlBljnWs7dCakkYEoDpDQYmt5g2daoupxd8LlgRkVGy/9QZGbtqg7T8eqw0+/IH6TjoQ7We6HpnsCrjwQigM9iTbnh7QTt4RBOpY6WYY0PsiiO0dNdezeBnNhYgFnW/uWgTI/QIDwJHffHEDE9h+M2RI0cSNaEBU6QRf7Tn17cwNnPJ0qV64+jcubN6KemFJAsWFz6PsPALsvnAYfliwQrpMGy83D9kjDzxw2QZuWK99mLVLllMPu/ZXfbs2aPjwQgcEoS1F3E8mGND2RcXls9euCDnIiL/Y+GQZ0V8KDGWEsed85DYRFsEi4crlt7AcBymTbP4HvIQqaNPW+rXt68MGDDA2RLceCVYFy8iTiJnzofLriPHZciilfLoiEly31ej5cFvf5YeE2bJ9E075HxkpFQrVkg+aNlYJnRpIz91bi2vNqkrlUuVUBfGipT3xD5SZy8YV9H8x7ATF1IYwM369wZuMrt27dKUkcSANcd7vQnqA72DWGTE2ywpA97Jps2b1er+8osvpHM6SDeJV7A+m79COo6YIPd8OUqafjFS2hhx6v7zdJm2cbucNI2kyDW55YFKt8iIji1l2tPt5cdOraX/PQ2kzHX5JWvm9Bc09xnmovvXiVEp5jDmzBIiGf7NIIcOXhoAzfHlAiUmlRgIutPhkRjIhaNL3ds65FQfIOOezgBLykFNL0SLGxlZ8YQIuLkEK/EK1qzNO+XImTDTWLLIzdfnl441KsmnrZvK5C5tZaKxoD57sKmuy5szeromK1C+I2NmJ3fJCFKGzCGS3QhWzqwh6s65A75JBYFhw4bpX2+gYBzJuYntISTeRcIu1TG8gd5ear17a5FZkg43EuKSFABYTuJwvXqa/hCMxCtYwx5pIVOeaqeW0wctm8gDlctJ8XzXGPcueqS8FSjfQk0rd9hL5hxONr8RrJBc0cuNy92klQ1WrFihz5kAAkEgluVtBjRVOvmOxE4GwfhDeqgQLG/cDkpRMytRWox/S48Q11xqxIoYI73u5GpxYwo24hWsa43lROAcgbKkPMT5zjnWfJbc10QLgxGv7AWis5o71a4qmczzp596SmNEBNu7du2qOVUMl+FvQtBbS8DW29QETxgehTCSS5cQK1euTLTbaUke3FSYDp+yNHTGUK+eZN9gIl7BsqQ+WbJEpxpQi90td5zl2rwqXBnN4+XGdfRibN+unQoUIoIAkUTIUJuERAvrLKmpBkyc0LBhQxk5cqSz5sow/94bb7zhPLOkFpzXCRMnao4jlTpuufnmRM9/6M9YwfIzsubKFZMUmiX3tWplIVyZnFSQuqWLS4MyxWWBcc0aNmigZj+TPBBjYtwl8y4S8I4LXEEsH1y7pMJ3MKA6IWFkX93fYUldOPYM43nyySf1PNWoXl1TTIIBe0X5GSEhWeRf8+Ciy1bgerWsIHPOXPoXXm1ST8pen082b94iJYx1NWP6dHn//fc1XkSyZsmSJaVZs2ayePFiHaiMW8CEndTDwjqj/nlSwe2YPHlyUMZHgo3+AwbIq716aQC+kbGMve0w8WcCskRysBN25nR0AT9zdzx3eL+EHzsiUUYgjq35Xaf4AgSt18RZsmrvP2rJ8BwxuRARocvAetcSctdR1YGKDtb6SR9goU8xNxhmOudaePmVV7TGnLfn3xbwsyQIF1nEqaMSiRVjhOb0to1y0amRdWTF0kvDdgzj1myUrxcyxlA7FFWYypQtqwX6qMhALhSWF2kM1EbH+nLFy5J+WLp0qbRs0UKvIUoLTZk61aseXCtYlgThojp78phkjIiuLnrRCNTpnVuiFcn8f2z9Kok0QoTwsD08IlI6j5okh06d0cA86sU2Lsi+/fppJQwmOrVClb4hLFCvbl2NZdJLPHvOHB2iFd91YethWRKECyhHnrwimUPUdM9o/uYsVMzZyA2gqmS/rqCKFa/NGpJZRj76gAxpf5/ckPsqNf15EGdiSvmyZcpoF/dbb72lPUbENHivJX1BWaC169bpUB5Ei06bDg8/fMVOGn/EWlh+DKJz4eRRYaovXT51Qs7u/8vZKhIZdkaOr1sTI1yuCF0wF+PQxatk6vqtWt4H2O75cCdUZRJSJvAsYlzGXLly/af8NK+zBB/cyJhKjNEIXDPcFIlxEaCP7SZal9CSKLigwk8ciRGtyLBQCf1rtxGT6G2YXGf375OwPbvN9lhjyMyLLhhr6tvFq2XBrr8k9Nx5iXCsK8TIvVhdEeO55zbcSEStrHEbsNKK3XijlgjKY9Zzl86eI0dMiRr3M9Qi9DKga0k7OL8//PCDvPrKKzEzY3P+2rVrJ72NVc4NjedWsCyJBqGKMJYWk1OwfNGITuif2/RvDIiMeX7h9CmJCA01V2SUJp+SMZ8pWzYtUUPcwrxMexKPnjglu/cdkL/Phsv5C+Z9Zt2JM2GyY+dOLQVEBQjuxIxbRIC4wKO/5pIl54qbJzxnDGEpI3S3VasmjZs00Zl5GEIU+7WWtIdzzFwKFALk2gLOE/MDUGvr1iO7JU+ObBob9YfzZwUrQEBwLpw6Jhcjou+GiMWFE0fl7MHoYTLeXkyu2GTJk1dyFCys78uUKbNEZcsp2T1yvbh42cbdl4zpEydOaAXRFcuXy48//qjr2e5+Hngue4Lg4W4yyStTi2Gd+cPFb7kEtc4GDhigU+h5xjjdUXlXZcsqN+bNI5WL3CClCuQ1IpZdsmbOLEWuzR39glTCClYAoSJ15pRIxHmdqELXmUe4Ea7z1H13XEJXSGKLAusyZcshVxUriYro9kwhIXIx+9VeFwHkM6pUrqyxr/c/+EDHFh49elTHF+75808t2UxFWUrYkKRK0ioBXgTQ3ScssK+GDNGM+6SMabSkLIcPH1bxYkTDiWNHJTLq8lEN7qU149mO0QuphBWsAITGT8D94vkwFQEeLsy2E2G2RYWfVwHLmDGTZMyaTUJyXiWZskeXelEhQ6yyZpVMOfMkWjRq16ql+V1UvLzSe11x4i+ChXU2dswYrdl0+vRpfQ0iyaxJ7dq3t8Llpxh9kAgjWEdDw+Tk2XNyPtLcFM05DcmcSXKYm11JY22lJlawApioyAi5GHpKMhnTPOL8uZgYRHzgnmXOklWismSXECNksa0wb3i0Y0edUmz5ihVagykxsI/U5HqmW7eYMYkUB/zyyy813mUD9v6FzcOy+IxMmUMkJE8+yZgrj2TNV1CyXpNPsuTIqW5eZvPIlgurKqeu55EtbwHJkvd6yXT1NZKFahBJECugDheW09BvvnHWeA+CxLRfY8aOlb1//aU13wn8MtdhyRIldHC2N8JrSZ9YwQoiMoYYF8+IV5ZrCkiIeWTIcbVkuSqPrueRIVOII1JJEyqXO+68U/8OHz5cxSYpsB9MoDBp8mT5edw4tbJIYLz3nns0RkYFTU9X12IBK1iWRMO0YoULF9aeQupeJQeEq3bt2rJ127aYGXaoitqkcWOpUqmSplhYLC5WsCyJBpF5qUcPtYA+/OADjUklFxJQsbY+GjxYA/B89j9GuKjlVP2222SvFS6LwQqWJUkwoLpgwYJqZRGE94X7hhC2adNGVq5apVn2QA/jn0asmDGcmk7MEGRdxfSLFSxLksAKGjNmjAbRqRP/4YcfOluSDy7nHxs2yI3Fi6uIIVAE4jdu3KgWV926dTVXyJL+sIJlSTKMMWTcGbz37rtaidRXkKMVu/68K1zbt22TCrfequWgmazVkn6wgmVJMggJ49A6dOigz5/s0kXGjB6ty75i1m+/6VhEvosHYxJxRbHw1q5ZI+WNoM2cOdN5tSXYsYJlSTbvvveedHz0UbWAmMWnT+/ePoszIUzTfvlFZziGxx57TGs6kcM149df5eeff5bGjRvrNkvwYwXL4hPefvttef3111Vghg4dKlWrVJHjPug9BKyqOXPnqoVFGgWzBPE9lPqtU7eu8ypLesAKlsVndH78cflt9mytzLBv3z515T799FOfTJvOEKDnX3hBLTeqZDLQ2pL+sIJl8RlYQIgUSaCN7rhDxeUNY3WVKV1aFi1alGw3sWfPnhqEJ9Whfv36WiXCkr6wgmXxOUw3RjXLefPnS758+bSyQ6sHHpDiN96oA56TanEhiFR7oBomBQZJceCzLekHK1iWFAFxYUaWjZs2ydBvv5XcefJokbgHW7eWG417179fP41xJdbqypEzpyxZulTHHlKm5vbbbguoSRQsycMKliVFQbiYI5Gp0pkLr0CBAurSUU4G95Fa8R9//LFWNPVWvCjfu3TZMh3Og1vIYGlraaUPrGBZUgUy4pl1ev0ff8i27dvl7qZNdYYWJnt968035RZjjRW8/npp0by59gJSyZR68lfihhtukN9XrtRZfnhtxQoV9K8luLGCZUlVsLio6f79999rLtXMWbOkSZMmMbPvLFmyRNq1basCVqRwYU2PIK8LCy0yloBdbwQOAcTiOnPmjFSqWNFWdwhyrGBZ0gzEq4KxjIaPGKEDnBk/+OSTT2rNd7bhIjLx6zfffCMN6teXIkWKaJLodmOhue4jCaUkkjIFPzGymjVq2Mz3IMYKlsUvQKCIbw0YOFC2bN0q+w8ckCFDhkiZMmViJvdkHOG6tWt1uvVCxiX86aefNB6GdUZM68677tLXPNKhgwb1beXS4MMKlsXvQLx43N+8uSxctEj+MlbWd8aFLF26tGa4I0QI1bPPPKM9jkw7xrpRo0bJ62+8oe8lqF+3Th2NkVmCBytYFr+HgP3dd98tixYvll27d8szzz6r5ZVxC6nH1d08v7V8ec2uf/zxx3UYD9UeduzYIeVuuUXmmueJTZ+w+CdWsCwBBflXffr0kb+NOH1hrCgC+IgRZWaqVa0qbxgLCzdy565dcosRK5JU27ZpI/9r0kQD85bAxgqWJWBp2bKlbDdW1OCPP1Yhwy387NNPNcaF5TV33jwZ6AzIZl5Ehgh99dVX6k5aAhMrWJaAhngVZZV37Nwp9913n67DFby5bFl1EZ944gnNti9cpIgKVb++fVW4mHI/0N3E9Ojm2olULUEDDXjbtm3q/jFcB8vql19+kUqVK+s2xje++soran0hdKRPjJ8wQYcQBdIErri5xOW6GDH+6eefpVq1as6W4MdaWJagAREqaywr0iKIY2FRNW3aVBYuXKjb2rdvr0H7++6/X58zHIiJLUg4nW/cR39Og0Bw6fF8rU8fKVa0qHR85BF59tln05VYgRUsS9BBD+H8BQu05jui9dCDD8ryZct0G72LX3/9tWzavFnKly+vwnXw4EF56KGHtJoE05ZRCcJfYP+ZDZsOBcZdsu8ky674/XetD5besIJlSVHSqpICLt73w4bJnXfeqY2+RYsWOuuOy7XXXqvFBjdv2aKVSxEuMuXfeecdFS4y5pkNKL7xjCkFLt9WYyW2MSJKgiyzYROPK3DddTJx4kS1IMn6T49YwQoycB3cYKzr4niuS002bNggpW+6KU2SN/m9NPzPPv9cZ6lGtIhtMau0CyJFbS1qwzMgu/3DD8eMady1a5c0u/deKWqE4f777tOYEZZXShxHPpNSOcTb7jfuKmMo69erp9/pnkP2ken7a9aqpfudXkkXQXe3wVKKZJlxDWbNmiVPP/20ljcJVLiQuXBPnTwpB4xLM2/ePJlnLnDG2YWFham14L4mi2mEOXPk0N/7oHGPatepo4X1UjLQTHyIgcv9BwyQh40QxAW5U+yHrxog5xhLpO9rr8nixYvlTGioZDSfzXFwhYZAO+4gRQbjgteuXrVKk1OZbdoVDPaRBxO84mqSoFq0WDGtFuFuTwj3OuQzmS2b2NrQb77RjoLw8PCY7Z7wnM9mf78aMkTuMdaWr45XIBK0gsXd9dChQzLJmNBM8km9JHqNOPHM8kLMIlDgosU1oTEuW7pUe7vWrFmj692hKsBv04vZPDI5YuRu47UcE+A1WBzEetq0basiRk8Zz33BYXPcqxix4jN/nTkzTmHEgqltrIUXXnhBevTs6axNOrhQWESINaVn7m3WTKpXr67H7MexY9Xa4zcDZZZxB+MTbFcoFi9aJO+8+678sX699i66x5P38hoewNRjNxlr8kbjTuYvUEAttQjzeoT7r7/+kp07d+qs1cB73PcDcTVcPDoKGMTNedy7d6/88ccf+pdz7+4PZXkYDM55T48ElWBxQa1evVo+/eQTmT9/vl5cnGSClLVM42jXvr00bNgwRS0LX8DFGXrmjAZWaWxYTwiuipGBwcC4MjVr1pR6xnWg4gGzJHsKjvtat1EAx2e3EQqsDyY93bRpk1pi7mtKlSolbw0apMcqqQ0CUSBAjDW7ypwLBjTHhrpVt1WrpmMDmcIrOeeDfaee1meffaYC+eNPP0n+/PmdrdHwmpPGEm3YoEGMS4gF1bt375jjFB/u8cElXLpkifxq3DPK4GAhso7fHNfxBnc91yLCRIIrgsoxvuPOO3UKfta5xN4fPu+XadPk+eefV7cRKKezwFhnsX9neiDgBYuLhQk1OaHctbkw3IsG14e6SwiWNxdmWsH+chfdYlyVN0zjW7VyZYyQsN/ccWnc3bt3l7pGoHBLfPF7OFZYADR45vdD0ADrYODAgSrwfHdiIA7TuVMnrSLa2lhuseF3UtaY76KWVXIthRdffFF+GDVKunbtKn2MKxjfcUH0GXOIFYZIfjR4sFqXST2W7g0Rdy7cnK9w85uwYt3rDys3s7m5IFTcTPjLe5Ii0Lyvf//+8s3XX+sy52XkyJHSwNyAfXEtBAoBKViIFCZ2zx49ZPny5TEnzG3g7gVTqFAhef/996VW7doxwVR/gP2jwfIbRhv3jguP5+6+czESKCZv6IkuXfRCT2n4Xrr+qUeFK+1C7xqWSEFjFSTU0PiMWjVqSN58+bQccuyGxHYqiuLOYn15WghTpkxRFy4ui+xK/Pbbb/KwOUa4tR999JGzNn7c97jC8ehjj6k4uyVs/J1DBw9KbXM9Y21xfJub40nHQnpxEQNGsLjYcSXIkxk+fHhMPAbz+qmnntLua2IHxCxGjhghI8yDO5/baG4pV05nJSZRkIkMYjemlIL9RmC5wIg/TZo0Sd1Vz4G47Avd7NQ+p6fK7QxIrX30hP2laudLL72k++u6O8w1iIX3SMeOV7RYcV2Yup6CegS3PeFze/XqJcOHDVMxq2rcRk+a3n23DDLu6K3GvfUGzj8Jn4jOuvXrvT5WCBXVTN0a8rwfl4w6XMQ1U+PmkFz4DS8Yj4KyOvyG6wsW1NmIsLyDHb8XLE7OqlWrpHPnznLk8GE9QZjX3BlxB2hIcUFDoweGGYld98q9QOnZISiM61KxcmUVCy5495FY+FwX8o6I3xDjGGfcrM3GzSN+wufyOvcvcYjGTZpobyWThGJVJeW7UxLcN1zFgQMGaGqCu/+IEcLFGL585ndkMMd0xowZWp+KOlTNnDF9ntBR8JI5X4gS09p7wufiqvEabwWLLn7SFMaaRkscLzEMMK4VM0i7v8eFc4BVi2vJdeVv5yM2dDTc0aiRnicsrKnmhsF1Hcz4rWDhIn337bcywDQW4GIiyPzpZ5+pK5GYiwnrBrN/5q+/qnhwgoELlhPtWhF8B700ZEAXL1FCChuX8hojZtkcd5LXE2RFkPb98492e1NrfPfu3bq/bgPggdDyF1cDgaUHiIJ03MVpDLEbiz/DvvL7iHWNHTtWj6fn/rMMBL1pNEwt7+k+rjcWUJPGjbW6Aucv9u/msxluQmljbwXrow8/1FmlSaJMrLtPAikNnXNUpmxZqXDrrdoJwX4A+0ev3+dG1Bj64s/uItculvka42Kz33gbCK7n8Q8m/E6wEAREaoRx+zgBZCH37tNH4xuxL/SkQOP6x4jNUuPuMH5spbHeThhXEysMN4PvcBvglXD3w30dQkejwdVk+EQV4+6wv7eahkBvnvuZvtj/tIbfQdCa8sTfDh2q3e40GleggZsAv79Vq1Z6LHDDqU013VhhcTUkXFAmRU2MYOHez5k9W93BxMZvuMao2EDIoFXr1ip8/C5+05tvvKG9f57ni9/S3Xwff7n5pMV55Bhf6XfqvhtLk44nFWFzDZK2EQjubWLxG8HioFPLCBeOgDM9OHT5JvZiTApuY+MOy8XMhYwVcdq4QeeMkLFOYx3mYkWUcImwIhApt/fHvcDT4mJOSzh2pApQZ2rihAkaZ+RYgHtM+IsLTMJlJ+PalzDWK8fMFa9ZRqg6dOigCb3eCla/fv3U5d9grCVc+sRA42daMISpa7du8pqxSFzYV+JbFAKcMH58TEIn8Fs4981btNCyNXTqcH362prh+3gQAsHyI++KmywhjAGvv37Fawy3nbLQjI3kOiUhNdhEyy8EiwuoWbNmGhNp166drktvDT8YQLxovDScYcOGybSpU7U2FTcCttEI3fPKMmVfKJGCtUtP6azfflOr1Bvc3j7ikdOMG1raWBXe3tzoBSUPDKv6h9Gj5Y477nC2/Bf2EWsSq4vvQIzdzh5+J78JSpYqpW4ZvXeEEfLlz683M34rr4t9LbvHggeCSNb7fiNIy1es0I4L8uPYxu9xX+tChwzJuFcSIl5L7znxwM8//1zFNZjw+6C7JXCh8dBYaXQMGVq0aJHMNkJDTAshcGOJwGuLFy+uDRIrCwvoJuO2UQIZKxa32/084P0U6XN7ghGGBg0ayONGAJmwlZ6/2ELBjREh7dOrl1w0n0VsilLKfH5C8N08SMmgp5d4KBYaouf+Rvf7PPcTeO5J7P3iuedrEDt+d526dVUIK1asKPc0bao94IBIL16yRHvIrwRxurcHDZKRo0Zd9n2BjBUsS6rjNk4SOXEnSTadaqwxrAysM9d68RQABIh0CrLx69Wvr9bMJ598Ir/OmPGfxs57eD+NumGjRjr0p1TJkrLVuEfkgLkDsXld37595emuXfV5UuB7EUw6cui1ZBgPpWAOG1eO9TywyHjwWr4T4cU6cjtjEB169sgVpLMHl9MVUE+h4XggQMTbWMb6GmWsKETa83We8L18XzBhBcviN7iNGuh5xT1iWBJWEB0jbnDfE0+xigvEy/1c97UIBj1pxKFSAncf+c64xIT9cPcpru3xceDAAaljxI08Pn5b23bt5L333tPl9IAVLItf4yk2CBYDiRlEzAPr7NSJExJ29qxEOSKR1YgRFgqpI7hV9NISlL/KLGN1YdHQqZNYofAnOA5PP/WUBuSBPL7Zc+aoBRrsWMGyBAWu9RTIQpQY+L24ocS2cP1wEceNH6+5isFM+rAjLUFPUtyrQIbfSo7iXmNxEpTHDSVG16lTp5iezGDECpbFEsAQVCfNYfDgwRrHIpXEneIsGLGCZbEEOFhbD7Vpoz2hxOhIeibPjEogrqscLFjBsliCBDoZ1qxdq7XBECpSOl4Mspl1rGBZLEEE1lbffv1k2fLlkueaa3R8ZDBhBctiCUKoLc8Qn8aNGztrggMrWBZLkEKqw7fffec8Cw6sYFksloDBCpbFYgkYrGBZLJaAwQqWxWIJGKxgWSyWgMEKlsViCRiSLVj/nDwjDw2bIM2H/izzduxx1kZz5ny4tB0+Uep266F1qT2heBuDN6kyyTgoi8ViSYhkl5dBqDwZ1q6Z5M4ePe1Si2/H/WcsE+Uw3MkeESpPRo8eLTVq1HCeWSwWy+Uky8I651GT22XL4aPO0uXVID/++GNn6XKmT5/uLFksFkvcJEuwsscxwWSFGwo4S+bDY9Un6tGjh7N0OR07dnSWLBaLJW6SHcMa/UhzCcmUUcVpcIu7/iNiP3ZsIVmcbcw0wkQCLkz/xFx1MGbMGJ1x2WKxWOLDlki2WCwBg01rsFgsAYMVLIvFEjBYwbJYLAGDFSyLxRIwWMGyWCwBgsj/A/xJcZ7pW+zZAAAAAElFTkSuQmCC"/>
          <p:cNvSpPr>
            <a:spLocks noChangeAspect="1" noChangeArrowheads="1"/>
          </p:cNvSpPr>
          <p:nvPr/>
        </p:nvSpPr>
        <p:spPr bwMode="auto">
          <a:xfrm>
            <a:off x="23652" y="996551"/>
            <a:ext cx="1285247" cy="128524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47" tIns="34273" rIns="68547" bIns="34273" numCol="1" anchor="t" anchorCtr="0" compatLnSpc="1">
            <a:prstTxWarp prst="textNoShape">
              <a:avLst/>
            </a:prstTxWarp>
          </a:bodyPr>
          <a:lstStyle/>
          <a:p>
            <a:pPr defTabSz="642640"/>
            <a:endParaRPr lang="en-US" sz="1349">
              <a:solidFill>
                <a:prstClr val="black"/>
              </a:solidFill>
              <a:latin typeface="Calibri" panose="020F0502020204030204"/>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1888" r="12715"/>
          <a:stretch/>
        </p:blipFill>
        <p:spPr>
          <a:xfrm>
            <a:off x="5098093" y="4559661"/>
            <a:ext cx="2379169" cy="1893291"/>
          </a:xfrm>
          <a:prstGeom prst="rect">
            <a:avLst/>
          </a:prstGeom>
        </p:spPr>
      </p:pic>
    </p:spTree>
    <p:extLst>
      <p:ext uri="{BB962C8B-B14F-4D97-AF65-F5344CB8AC3E}">
        <p14:creationId xmlns:p14="http://schemas.microsoft.com/office/powerpoint/2010/main" val="2348141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941" y="13143"/>
            <a:ext cx="7232786" cy="1325563"/>
          </a:xfrm>
        </p:spPr>
        <p:txBody>
          <a:bodyPr/>
          <a:lstStyle/>
          <a:p>
            <a:r>
              <a:rPr lang="en-US" sz="3600" dirty="0">
                <a:latin typeface="Myriad Pro Cond" panose="020B0506030403020204"/>
              </a:rPr>
              <a:t>Collaborating to Support </a:t>
            </a:r>
            <a:r>
              <a:rPr lang="en-US" sz="3600" dirty="0" smtClean="0">
                <a:latin typeface="Myriad Pro Cond" panose="020B0506030403020204"/>
              </a:rPr>
              <a:t>Your </a:t>
            </a:r>
            <a:r>
              <a:rPr lang="en-US" sz="3600" dirty="0">
                <a:latin typeface="Myriad Pro Cond" panose="020B0506030403020204"/>
              </a:rPr>
              <a:t>Quality Improvement Efforts</a:t>
            </a:r>
          </a:p>
        </p:txBody>
      </p:sp>
      <p:grpSp>
        <p:nvGrpSpPr>
          <p:cNvPr id="48" name="Group 47"/>
          <p:cNvGrpSpPr/>
          <p:nvPr/>
        </p:nvGrpSpPr>
        <p:grpSpPr>
          <a:xfrm>
            <a:off x="584676" y="4868769"/>
            <a:ext cx="8195275" cy="1211992"/>
            <a:chOff x="584676" y="4868769"/>
            <a:chExt cx="8195275" cy="1211992"/>
          </a:xfrm>
        </p:grpSpPr>
        <p:grpSp>
          <p:nvGrpSpPr>
            <p:cNvPr id="44" name="Group 43"/>
            <p:cNvGrpSpPr/>
            <p:nvPr/>
          </p:nvGrpSpPr>
          <p:grpSpPr>
            <a:xfrm>
              <a:off x="4791811" y="4868769"/>
              <a:ext cx="3988140" cy="1211992"/>
              <a:chOff x="5064420" y="4518660"/>
              <a:chExt cx="3988140" cy="1211992"/>
            </a:xfrm>
          </p:grpSpPr>
          <p:pic>
            <p:nvPicPr>
              <p:cNvPr id="13" name="Picture 12">
                <a:extLst>
                  <a:ext uri="{FF2B5EF4-FFF2-40B4-BE49-F238E27FC236}">
                    <a16:creationId xmlns:a16="http://schemas.microsoft.com/office/drawing/2014/main" id="{8DB90774-F002-46BB-8619-3011CAD138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1448" r="27735" b="14891"/>
              <a:stretch/>
            </p:blipFill>
            <p:spPr>
              <a:xfrm>
                <a:off x="5064420" y="4518660"/>
                <a:ext cx="3988140" cy="441960"/>
              </a:xfrm>
              <a:prstGeom prst="rect">
                <a:avLst/>
              </a:prstGeom>
            </p:spPr>
          </p:pic>
          <p:grpSp>
            <p:nvGrpSpPr>
              <p:cNvPr id="43" name="Group 42"/>
              <p:cNvGrpSpPr/>
              <p:nvPr/>
            </p:nvGrpSpPr>
            <p:grpSpPr>
              <a:xfrm>
                <a:off x="5586661" y="5021134"/>
                <a:ext cx="2943658" cy="709518"/>
                <a:chOff x="5571692" y="5227321"/>
                <a:chExt cx="2943658" cy="709518"/>
              </a:xfrm>
            </p:grpSpPr>
            <p:pic>
              <p:nvPicPr>
                <p:cNvPr id="41" name="Picture 40">
                  <a:extLst>
                    <a:ext uri="{FF2B5EF4-FFF2-40B4-BE49-F238E27FC236}">
                      <a16:creationId xmlns:a16="http://schemas.microsoft.com/office/drawing/2014/main" id="{8DB90774-F002-46BB-8619-3011CAD13814}"/>
                    </a:ext>
                  </a:extLst>
                </p:cNvPr>
                <p:cNvPicPr>
                  <a:picLocks noChangeAspect="1"/>
                </p:cNvPicPr>
                <p:nvPr/>
              </p:nvPicPr>
              <p:blipFill rotWithShape="1">
                <a:blip r:embed="rId2">
                  <a:extLst>
                    <a:ext uri="{28A0092B-C50C-407E-A947-70E740481C1C}">
                      <a14:useLocalDpi xmlns:a14="http://schemas.microsoft.com/office/drawing/2010/main" val="0"/>
                    </a:ext>
                  </a:extLst>
                </a:blip>
                <a:srcRect l="71618" t="-62" b="13913"/>
                <a:stretch/>
              </p:blipFill>
              <p:spPr>
                <a:xfrm>
                  <a:off x="5571692" y="5227321"/>
                  <a:ext cx="1566325" cy="709518"/>
                </a:xfrm>
                <a:prstGeom prst="rect">
                  <a:avLst/>
                </a:prstGeom>
              </p:spPr>
            </p:pic>
            <p:pic>
              <p:nvPicPr>
                <p:cNvPr id="42" name="Picture 41" descr="Mountain-Pacific Quality Health">
                  <a:extLst>
                    <a:ext uri="{FF2B5EF4-FFF2-40B4-BE49-F238E27FC236}">
                      <a16:creationId xmlns:a16="http://schemas.microsoft.com/office/drawing/2014/main" id="{6F996790-CD1F-4A62-8CDF-739564F18F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6861" y="5555028"/>
                  <a:ext cx="1368489" cy="273549"/>
                </a:xfrm>
                <a:prstGeom prst="rect">
                  <a:avLst/>
                </a:prstGeom>
                <a:noFill/>
                <a:ln>
                  <a:noFill/>
                </a:ln>
              </p:spPr>
            </p:pic>
          </p:grpSp>
        </p:grpSp>
        <p:grpSp>
          <p:nvGrpSpPr>
            <p:cNvPr id="6" name="Group 5"/>
            <p:cNvGrpSpPr/>
            <p:nvPr/>
          </p:nvGrpSpPr>
          <p:grpSpPr>
            <a:xfrm>
              <a:off x="584676" y="5211435"/>
              <a:ext cx="3918744" cy="526660"/>
              <a:chOff x="4698796" y="6293644"/>
              <a:chExt cx="2834927" cy="381000"/>
            </a:xfrm>
          </p:grpSpPr>
          <p:pic>
            <p:nvPicPr>
              <p:cNvPr id="7" name="Picture 6" descr="Graphical user interface&#10;&#10;Description automatically generated with medium confidence">
                <a:extLst>
                  <a:ext uri="{FF2B5EF4-FFF2-40B4-BE49-F238E27FC236}">
                    <a16:creationId xmlns:a16="http://schemas.microsoft.com/office/drawing/2014/main" id="{F0F4782B-2B28-41F5-B3EB-B5165C998B0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98796" y="6293644"/>
                <a:ext cx="375350" cy="381000"/>
              </a:xfrm>
              <a:prstGeom prst="rect">
                <a:avLst/>
              </a:prstGeom>
            </p:spPr>
          </p:pic>
          <p:pic>
            <p:nvPicPr>
              <p:cNvPr id="8" name="Picture 7" descr="Graphical user interface&#10;&#10;Description automatically generated with medium confidence">
                <a:extLst>
                  <a:ext uri="{FF2B5EF4-FFF2-40B4-BE49-F238E27FC236}">
                    <a16:creationId xmlns:a16="http://schemas.microsoft.com/office/drawing/2014/main" id="{C1D827CB-5AFC-42AA-9D10-659B6F2BB11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03609" y="6346479"/>
                <a:ext cx="2430114" cy="297680"/>
              </a:xfrm>
              <a:prstGeom prst="rect">
                <a:avLst/>
              </a:prstGeom>
            </p:spPr>
          </p:pic>
        </p:grpSp>
      </p:grpSp>
      <p:grpSp>
        <p:nvGrpSpPr>
          <p:cNvPr id="49" name="Group 48"/>
          <p:cNvGrpSpPr/>
          <p:nvPr/>
        </p:nvGrpSpPr>
        <p:grpSpPr>
          <a:xfrm>
            <a:off x="995599" y="3345927"/>
            <a:ext cx="7815203" cy="912143"/>
            <a:chOff x="995599" y="3345927"/>
            <a:chExt cx="7815203" cy="912143"/>
          </a:xfrm>
        </p:grpSpPr>
        <p:grpSp>
          <p:nvGrpSpPr>
            <p:cNvPr id="40" name="Group 39"/>
            <p:cNvGrpSpPr/>
            <p:nvPr/>
          </p:nvGrpSpPr>
          <p:grpSpPr>
            <a:xfrm>
              <a:off x="4760960" y="3345927"/>
              <a:ext cx="4049842" cy="912143"/>
              <a:chOff x="4472489" y="3036017"/>
              <a:chExt cx="4454826" cy="1003357"/>
            </a:xfrm>
          </p:grpSpPr>
          <p:grpSp>
            <p:nvGrpSpPr>
              <p:cNvPr id="38" name="Group 37"/>
              <p:cNvGrpSpPr/>
              <p:nvPr/>
            </p:nvGrpSpPr>
            <p:grpSpPr>
              <a:xfrm>
                <a:off x="5258112" y="3550006"/>
                <a:ext cx="2883581" cy="489368"/>
                <a:chOff x="5298371" y="3550006"/>
                <a:chExt cx="2883581" cy="489368"/>
              </a:xfrm>
            </p:grpSpPr>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8371" y="3550006"/>
                  <a:ext cx="761895" cy="48936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9696" y="3564956"/>
                  <a:ext cx="761895" cy="459468"/>
                </a:xfrm>
                <a:prstGeom prst="rect">
                  <a:avLst/>
                </a:prstGeom>
              </p:spPr>
            </p:pic>
            <p:pic>
              <p:nvPicPr>
                <p:cNvPr id="20" name="Picture 19"/>
                <p:cNvPicPr>
                  <a:picLocks noChangeAspect="1"/>
                </p:cNvPicPr>
                <p:nvPr/>
              </p:nvPicPr>
              <p:blipFill>
                <a:blip r:embed="rId8"/>
                <a:stretch>
                  <a:fillRect/>
                </a:stretch>
              </p:blipFill>
              <p:spPr>
                <a:xfrm>
                  <a:off x="7321022" y="3580945"/>
                  <a:ext cx="860930" cy="427490"/>
                </a:xfrm>
                <a:prstGeom prst="rect">
                  <a:avLst/>
                </a:prstGeom>
              </p:spPr>
            </p:pic>
          </p:grpSp>
          <p:grpSp>
            <p:nvGrpSpPr>
              <p:cNvPr id="39" name="Group 38"/>
              <p:cNvGrpSpPr/>
              <p:nvPr/>
            </p:nvGrpSpPr>
            <p:grpSpPr>
              <a:xfrm>
                <a:off x="4472489" y="3036017"/>
                <a:ext cx="4454826" cy="421263"/>
                <a:chOff x="4472489" y="3036017"/>
                <a:chExt cx="4454826" cy="421263"/>
              </a:xfrm>
            </p:grpSpPr>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53120" y="3036017"/>
                  <a:ext cx="1574195" cy="421263"/>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24696" y="3112536"/>
                  <a:ext cx="1078994" cy="26822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72489" y="3052682"/>
                  <a:ext cx="1302777" cy="387933"/>
                </a:xfrm>
                <a:prstGeom prst="rect">
                  <a:avLst/>
                </a:prstGeom>
              </p:spPr>
            </p:pic>
          </p:grpSp>
        </p:grpSp>
        <p:pic>
          <p:nvPicPr>
            <p:cNvPr id="5" name="Picture 4" descr="Graphical user interface, text, application&#10;&#10;Description automatically generated">
              <a:extLst>
                <a:ext uri="{FF2B5EF4-FFF2-40B4-BE49-F238E27FC236}">
                  <a16:creationId xmlns:a16="http://schemas.microsoft.com/office/drawing/2014/main" id="{FBE459E4-2BD5-46F9-AA3F-E2F9FBADFC7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995599" y="3382486"/>
              <a:ext cx="3096899" cy="839025"/>
            </a:xfrm>
            <a:prstGeom prst="rect">
              <a:avLst/>
            </a:prstGeom>
          </p:spPr>
        </p:pic>
      </p:grpSp>
      <p:grpSp>
        <p:nvGrpSpPr>
          <p:cNvPr id="50" name="Group 49"/>
          <p:cNvGrpSpPr/>
          <p:nvPr/>
        </p:nvGrpSpPr>
        <p:grpSpPr>
          <a:xfrm>
            <a:off x="1024652" y="1515740"/>
            <a:ext cx="7437150" cy="1250263"/>
            <a:chOff x="1024652" y="1515740"/>
            <a:chExt cx="7437150" cy="1250263"/>
          </a:xfrm>
        </p:grpSpPr>
        <p:grpSp>
          <p:nvGrpSpPr>
            <p:cNvPr id="37" name="Group 36"/>
            <p:cNvGrpSpPr/>
            <p:nvPr/>
          </p:nvGrpSpPr>
          <p:grpSpPr>
            <a:xfrm>
              <a:off x="5109960" y="1515740"/>
              <a:ext cx="3351842" cy="1250263"/>
              <a:chOff x="4614962" y="1453709"/>
              <a:chExt cx="3351842" cy="1250263"/>
            </a:xfrm>
          </p:grpSpPr>
          <p:grpSp>
            <p:nvGrpSpPr>
              <p:cNvPr id="35" name="Group 34"/>
              <p:cNvGrpSpPr/>
              <p:nvPr/>
            </p:nvGrpSpPr>
            <p:grpSpPr>
              <a:xfrm>
                <a:off x="4614962" y="1453709"/>
                <a:ext cx="3351842" cy="796152"/>
                <a:chOff x="3787434" y="1453709"/>
                <a:chExt cx="3351842" cy="796152"/>
              </a:xfrm>
            </p:grpSpPr>
            <p:pic>
              <p:nvPicPr>
                <p:cNvPr id="11" name="Picture 10">
                  <a:extLst>
                    <a:ext uri="{FF2B5EF4-FFF2-40B4-BE49-F238E27FC236}">
                      <a16:creationId xmlns:a16="http://schemas.microsoft.com/office/drawing/2014/main" id="{1B235543-8CCE-42EA-9FD8-AF9FF2570264}"/>
                    </a:ext>
                  </a:extLst>
                </p:cNvPr>
                <p:cNvPicPr>
                  <a:picLocks noChangeAspect="1"/>
                </p:cNvPicPr>
                <p:nvPr/>
              </p:nvPicPr>
              <p:blipFill rotWithShape="1">
                <a:blip r:embed="rId13">
                  <a:extLst>
                    <a:ext uri="{28A0092B-C50C-407E-A947-70E740481C1C}">
                      <a14:useLocalDpi xmlns:a14="http://schemas.microsoft.com/office/drawing/2010/main" val="0"/>
                    </a:ext>
                  </a:extLst>
                </a:blip>
                <a:srcRect l="14257" t="2329" r="12597" b="2197"/>
                <a:stretch/>
              </p:blipFill>
              <p:spPr>
                <a:xfrm>
                  <a:off x="3787434" y="1453709"/>
                  <a:ext cx="609955" cy="796152"/>
                </a:xfrm>
                <a:prstGeom prst="rect">
                  <a:avLst/>
                </a:prstGeom>
              </p:spPr>
            </p:pic>
            <p:pic>
              <p:nvPicPr>
                <p:cNvPr id="15" name="Picture 14">
                  <a:extLst>
                    <a:ext uri="{FF2B5EF4-FFF2-40B4-BE49-F238E27FC236}">
                      <a16:creationId xmlns:a16="http://schemas.microsoft.com/office/drawing/2014/main" id="{10A80578-6D9A-419F-B893-5AE9E0D028A4}"/>
                    </a:ext>
                  </a:extLst>
                </p:cNvPr>
                <p:cNvPicPr>
                  <a:picLocks noChangeAspect="1"/>
                </p:cNvPicPr>
                <p:nvPr/>
              </p:nvPicPr>
              <p:blipFill>
                <a:blip r:embed="rId14">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4726758" y="1661081"/>
                  <a:ext cx="846747" cy="384160"/>
                </a:xfrm>
                <a:prstGeom prst="rect">
                  <a:avLst/>
                </a:prstGeom>
              </p:spPr>
            </p:pic>
            <p:pic>
              <p:nvPicPr>
                <p:cNvPr id="17" name="Picture 16">
                  <a:extLst>
                    <a:ext uri="{FF2B5EF4-FFF2-40B4-BE49-F238E27FC236}">
                      <a16:creationId xmlns:a16="http://schemas.microsoft.com/office/drawing/2014/main" id="{F7EEB220-3E1B-4D62-9153-82E9FD33075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02875" y="1621097"/>
                  <a:ext cx="1236401" cy="464126"/>
                </a:xfrm>
                <a:prstGeom prst="rect">
                  <a:avLst/>
                </a:prstGeom>
              </p:spPr>
            </p:pic>
          </p:grpSp>
          <p:grpSp>
            <p:nvGrpSpPr>
              <p:cNvPr id="36" name="Group 35"/>
              <p:cNvGrpSpPr/>
              <p:nvPr/>
            </p:nvGrpSpPr>
            <p:grpSpPr>
              <a:xfrm>
                <a:off x="5077391" y="2299475"/>
                <a:ext cx="2426984" cy="404497"/>
                <a:chOff x="4177089" y="2299475"/>
                <a:chExt cx="2426984" cy="404497"/>
              </a:xfrm>
            </p:grpSpPr>
            <p:pic>
              <p:nvPicPr>
                <p:cNvPr id="16" name="Picture 15">
                  <a:extLst>
                    <a:ext uri="{FF2B5EF4-FFF2-40B4-BE49-F238E27FC236}">
                      <a16:creationId xmlns:a16="http://schemas.microsoft.com/office/drawing/2014/main" id="{002FBE2B-79C8-4C83-B90C-A4ED670EC826}"/>
                    </a:ext>
                  </a:extLst>
                </p:cNvPr>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28643" t="22893" r="27727" b="24558"/>
                <a:stretch/>
              </p:blipFill>
              <p:spPr>
                <a:xfrm>
                  <a:off x="4177089" y="2299475"/>
                  <a:ext cx="1110760" cy="404497"/>
                </a:xfrm>
                <a:prstGeom prst="rect">
                  <a:avLst/>
                </a:prstGeom>
              </p:spPr>
            </p:pic>
            <p:pic>
              <p:nvPicPr>
                <p:cNvPr id="18" name="Picture 17">
                  <a:extLst>
                    <a:ext uri="{FF2B5EF4-FFF2-40B4-BE49-F238E27FC236}">
                      <a16:creationId xmlns:a16="http://schemas.microsoft.com/office/drawing/2014/main" id="{180A3ABE-DA7E-455E-8657-45066A945DA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17218" y="2379187"/>
                  <a:ext cx="986855" cy="245072"/>
                </a:xfrm>
                <a:prstGeom prst="rect">
                  <a:avLst/>
                </a:prstGeom>
              </p:spPr>
            </p:pic>
          </p:grpSp>
        </p:grpSp>
        <p:pic>
          <p:nvPicPr>
            <p:cNvPr id="4" name="Picture 3" descr="Text&#10;&#10;Description automatically generated">
              <a:extLst>
                <a:ext uri="{FF2B5EF4-FFF2-40B4-BE49-F238E27FC236}">
                  <a16:creationId xmlns:a16="http://schemas.microsoft.com/office/drawing/2014/main" id="{FCC13AD7-6DB0-49CC-9DA8-CE9E1FCC96E0}"/>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l="764" t="5398" b="7034"/>
            <a:stretch/>
          </p:blipFill>
          <p:spPr>
            <a:xfrm>
              <a:off x="1024652" y="1760537"/>
              <a:ext cx="3038792" cy="760668"/>
            </a:xfrm>
            <a:prstGeom prst="rect">
              <a:avLst/>
            </a:prstGeom>
          </p:spPr>
        </p:pic>
      </p:grpSp>
      <p:pic>
        <p:nvPicPr>
          <p:cNvPr id="33" name="Picture 32"/>
          <p:cNvPicPr>
            <a:picLocks noChangeAspect="1"/>
          </p:cNvPicPr>
          <p:nvPr/>
        </p:nvPicPr>
        <p:blipFill>
          <a:blip r:embed="rId19"/>
          <a:stretch>
            <a:fillRect/>
          </a:stretch>
        </p:blipFill>
        <p:spPr>
          <a:xfrm>
            <a:off x="4207790" y="2405022"/>
            <a:ext cx="1298088" cy="379349"/>
          </a:xfrm>
          <a:prstGeom prst="rect">
            <a:avLst/>
          </a:prstGeom>
        </p:spPr>
      </p:pic>
    </p:spTree>
    <p:extLst>
      <p:ext uri="{BB962C8B-B14F-4D97-AF65-F5344CB8AC3E}">
        <p14:creationId xmlns:p14="http://schemas.microsoft.com/office/powerpoint/2010/main" val="22252208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18729"/>
          </a:xfrm>
        </p:spPr>
        <p:txBody>
          <a:bodyPr/>
          <a:lstStyle/>
          <a:p>
            <a:r>
              <a:rPr lang="en-US" sz="3600" b="0" dirty="0" smtClean="0">
                <a:latin typeface="Myriad Pro Cond"/>
                <a:ea typeface="Lato" panose="020B0604020202020204" charset="0"/>
                <a:cs typeface="Calibri" panose="020F0502020204030204" pitchFamily="34" charset="0"/>
              </a:rPr>
              <a:t>Pain Journals</a:t>
            </a:r>
            <a:endParaRPr lang="en-US" sz="3600" b="0" dirty="0">
              <a:latin typeface="Myriad Pro Cond"/>
              <a:ea typeface="Lato" panose="020B0604020202020204" charset="0"/>
              <a:cs typeface="Calibri" panose="020F0502020204030204" pitchFamily="34" charset="0"/>
            </a:endParaRP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235004" y="2943059"/>
            <a:ext cx="2717800" cy="3632200"/>
          </a:xfrm>
        </p:spPr>
      </p:pic>
      <p:sp>
        <p:nvSpPr>
          <p:cNvPr id="4" name="Text Placeholder 3"/>
          <p:cNvSpPr>
            <a:spLocks noGrp="1"/>
          </p:cNvSpPr>
          <p:nvPr>
            <p:ph type="body" sz="half" idx="4294967295"/>
          </p:nvPr>
        </p:nvSpPr>
        <p:spPr>
          <a:xfrm>
            <a:off x="448255" y="1504350"/>
            <a:ext cx="3786749" cy="4128965"/>
          </a:xfrm>
        </p:spPr>
        <p:txBody>
          <a:bodyPr/>
          <a:lstStyle/>
          <a:p>
            <a:r>
              <a:rPr lang="en-US" sz="2400" dirty="0">
                <a:latin typeface="Minion Pro"/>
              </a:rPr>
              <a:t>Small pocket journals with an accompanying label to guide patients in journaling</a:t>
            </a:r>
          </a:p>
          <a:p>
            <a:r>
              <a:rPr lang="en-US" sz="2400" dirty="0">
                <a:latin typeface="Minion Pro"/>
              </a:rPr>
              <a:t>Encourages patients to track symptoms, management, and daily activities</a:t>
            </a:r>
          </a:p>
          <a:p>
            <a:r>
              <a:rPr lang="en-US" sz="2400" dirty="0">
                <a:latin typeface="Minion Pro"/>
              </a:rPr>
              <a:t>Prompts patient to write down questions for their healthcare team</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1300" y="1513587"/>
            <a:ext cx="1981870" cy="3245572"/>
          </a:xfrm>
          <a:prstGeom prst="rect">
            <a:avLst/>
          </a:prstGeom>
        </p:spPr>
      </p:pic>
    </p:spTree>
    <p:extLst>
      <p:ext uri="{BB962C8B-B14F-4D97-AF65-F5344CB8AC3E}">
        <p14:creationId xmlns:p14="http://schemas.microsoft.com/office/powerpoint/2010/main" val="24647531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50521"/>
            <a:ext cx="8302408" cy="1093297"/>
          </a:xfrm>
        </p:spPr>
        <p:txBody>
          <a:bodyPr>
            <a:normAutofit/>
          </a:bodyPr>
          <a:lstStyle/>
          <a:p>
            <a:r>
              <a:rPr lang="en-US" sz="3600" b="0" dirty="0">
                <a:latin typeface="Myriad Pro Cond"/>
                <a:ea typeface="Lato" panose="020B0604020202020204" charset="0"/>
                <a:cs typeface="Calibri" panose="020F0502020204030204" pitchFamily="34" charset="0"/>
              </a:rPr>
              <a:t>Toolkit Compliance and Logistics: </a:t>
            </a:r>
            <a:br>
              <a:rPr lang="en-US" sz="3600" b="0" dirty="0">
                <a:latin typeface="Myriad Pro Cond"/>
                <a:ea typeface="Lato" panose="020B0604020202020204" charset="0"/>
                <a:cs typeface="Calibri" panose="020F0502020204030204" pitchFamily="34" charset="0"/>
              </a:rPr>
            </a:br>
            <a:r>
              <a:rPr lang="en-US" sz="3600" b="0" dirty="0">
                <a:latin typeface="Myriad Pro Cond"/>
                <a:ea typeface="Lato" panose="020B0604020202020204" charset="0"/>
                <a:cs typeface="Calibri" panose="020F0502020204030204" pitchFamily="34" charset="0"/>
              </a:rPr>
              <a:t>Staying in Compliance with OIG Rules</a:t>
            </a:r>
          </a:p>
        </p:txBody>
      </p:sp>
      <p:sp>
        <p:nvSpPr>
          <p:cNvPr id="3" name="Content Placeholder 2"/>
          <p:cNvSpPr>
            <a:spLocks noGrp="1"/>
          </p:cNvSpPr>
          <p:nvPr>
            <p:ph idx="1"/>
          </p:nvPr>
        </p:nvSpPr>
        <p:spPr>
          <a:xfrm>
            <a:off x="628650" y="1440493"/>
            <a:ext cx="8192078" cy="4258343"/>
          </a:xfrm>
        </p:spPr>
        <p:txBody>
          <a:bodyPr>
            <a:normAutofit/>
          </a:bodyPr>
          <a:lstStyle/>
          <a:p>
            <a:r>
              <a:rPr lang="en-US" sz="2200" dirty="0">
                <a:latin typeface="Minion Pro"/>
                <a:cs typeface="Calibri" panose="020F0502020204030204" pitchFamily="34" charset="0"/>
              </a:rPr>
              <a:t>Worked with university compliance and legal departments to ensure our toolkit process aligned with regulations</a:t>
            </a:r>
          </a:p>
          <a:p>
            <a:r>
              <a:rPr lang="en-US" sz="2200" dirty="0">
                <a:latin typeface="Minion Pro"/>
                <a:cs typeface="Calibri" panose="020F0502020204030204" pitchFamily="34" charset="0"/>
              </a:rPr>
              <a:t>In compliance with the HHS Office of the Inspector General, our team negotiated prices and toolkit options to stay under the $15 per item/$75 annual value limit (section 1128A(a)(5) of the Social Security Act) for our toolkits</a:t>
            </a:r>
          </a:p>
          <a:p>
            <a:pPr lvl="1"/>
            <a:r>
              <a:rPr lang="en-US" sz="2200" dirty="0">
                <a:latin typeface="Minion Pro"/>
                <a:cs typeface="Calibri" panose="020F0502020204030204" pitchFamily="34" charset="0"/>
                <a:hlinkClick r:id="rId3"/>
              </a:rPr>
              <a:t>https://oig.hhs.gov/fraud/docs/alertsandbulletins/OIG-Policy-Statement-Gifts-of-Nominal-Value.pdf</a:t>
            </a:r>
            <a:endParaRPr lang="en-US" sz="2200" dirty="0">
              <a:latin typeface="Minion Pro"/>
              <a:cs typeface="Calibri" panose="020F0502020204030204" pitchFamily="34" charset="0"/>
            </a:endParaRPr>
          </a:p>
          <a:p>
            <a:pPr lvl="1"/>
            <a:r>
              <a:rPr lang="en-US" sz="2200" dirty="0">
                <a:latin typeface="Minion Pro"/>
                <a:cs typeface="Calibri" panose="020F0502020204030204" pitchFamily="34" charset="0"/>
                <a:hlinkClick r:id="rId4"/>
              </a:rPr>
              <a:t>https://oig.hhs.gov/fraud/docs/alertsandbulletins/SABGiftsandInducements.pdf</a:t>
            </a:r>
            <a:endParaRPr lang="en-US" sz="2200" dirty="0">
              <a:latin typeface="Minion Pro"/>
              <a:cs typeface="Calibri" panose="020F0502020204030204" pitchFamily="34" charset="0"/>
            </a:endParaRPr>
          </a:p>
          <a:p>
            <a:r>
              <a:rPr lang="en-US" sz="2200" dirty="0">
                <a:latin typeface="Minion Pro"/>
                <a:cs typeface="Calibri" panose="020F0502020204030204" pitchFamily="34" charset="0"/>
              </a:rPr>
              <a:t>Toolkit inventory system and EMR allows usage reports and a means to monitor distribution </a:t>
            </a:r>
          </a:p>
        </p:txBody>
      </p:sp>
    </p:spTree>
    <p:extLst>
      <p:ext uri="{BB962C8B-B14F-4D97-AF65-F5344CB8AC3E}">
        <p14:creationId xmlns:p14="http://schemas.microsoft.com/office/powerpoint/2010/main" val="13800632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0"/>
            <a:ext cx="5299363" cy="6858000"/>
          </a:xfrm>
          <a:prstGeom prst="rect">
            <a:avLst/>
          </a:prstGeom>
        </p:spPr>
      </p:pic>
    </p:spTree>
    <p:extLst>
      <p:ext uri="{BB962C8B-B14F-4D97-AF65-F5344CB8AC3E}">
        <p14:creationId xmlns:p14="http://schemas.microsoft.com/office/powerpoint/2010/main" val="40779280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4810" y="3961254"/>
            <a:ext cx="7612580" cy="1606530"/>
          </a:xfrm>
          <a:prstGeom prst="rect">
            <a:avLst/>
          </a:prstGeom>
          <a:noFill/>
        </p:spPr>
        <p:txBody>
          <a:bodyPr wrap="square" rtlCol="0">
            <a:spAutoFit/>
          </a:bodyPr>
          <a:lstStyle/>
          <a:p>
            <a:pPr marL="321320" indent="-321320" defTabSz="642640">
              <a:buFont typeface="Arial" panose="020B0604020202020204" pitchFamily="34" charset="0"/>
              <a:buChar char="•"/>
              <a:defRPr/>
            </a:pPr>
            <a:r>
              <a:rPr lang="en-US" sz="1968" dirty="0">
                <a:solidFill>
                  <a:prstClr val="black"/>
                </a:solidFill>
                <a:latin typeface="Minion Pro"/>
                <a:cs typeface="Calibri" panose="020F0502020204030204" pitchFamily="34" charset="0"/>
              </a:rPr>
              <a:t>Four common painful ED conditions (renal colic, musculoskeletal pain, headache/migraine, and low back pain)</a:t>
            </a:r>
          </a:p>
          <a:p>
            <a:pPr marL="321320" indent="-321320" defTabSz="642640">
              <a:buFont typeface="Arial" panose="020B0604020202020204" pitchFamily="34" charset="0"/>
              <a:buChar char="•"/>
              <a:defRPr/>
            </a:pPr>
            <a:r>
              <a:rPr lang="en-US" sz="1968" dirty="0">
                <a:solidFill>
                  <a:prstClr val="black"/>
                </a:solidFill>
                <a:latin typeface="Minion Pro"/>
                <a:cs typeface="Calibri" panose="020F0502020204030204" pitchFamily="34" charset="0"/>
              </a:rPr>
              <a:t>Order sets, discharge order sets, discharge toolkits, education</a:t>
            </a:r>
          </a:p>
          <a:p>
            <a:pPr marL="321320" indent="-321320" defTabSz="642640">
              <a:buFont typeface="Arial" panose="020B0604020202020204" pitchFamily="34" charset="0"/>
              <a:buChar char="•"/>
              <a:defRPr/>
            </a:pPr>
            <a:r>
              <a:rPr lang="en-US" sz="1968" dirty="0">
                <a:solidFill>
                  <a:prstClr val="black"/>
                </a:solidFill>
                <a:latin typeface="Minion Pro"/>
                <a:cs typeface="Calibri" panose="020F0502020204030204" pitchFamily="34" charset="0"/>
              </a:rPr>
              <a:t>OTC medication starter pack discharge order</a:t>
            </a:r>
          </a:p>
          <a:p>
            <a:pPr marL="321320" indent="-321320" defTabSz="642640">
              <a:buFont typeface="Arial" panose="020B0604020202020204" pitchFamily="34" charset="0"/>
              <a:buChar char="•"/>
              <a:defRPr/>
            </a:pPr>
            <a:r>
              <a:rPr lang="en-US" sz="1968" dirty="0">
                <a:solidFill>
                  <a:prstClr val="black"/>
                </a:solidFill>
                <a:latin typeface="Minion Pro"/>
                <a:cs typeface="Calibri" panose="020F0502020204030204" pitchFamily="34" charset="0"/>
              </a:rPr>
              <a:t>Champions: nursing, residents, PT, APPs, etc.</a:t>
            </a:r>
          </a:p>
        </p:txBody>
      </p:sp>
      <p:pic>
        <p:nvPicPr>
          <p:cNvPr id="5" name="Picture 4"/>
          <p:cNvPicPr>
            <a:picLocks noChangeAspect="1"/>
          </p:cNvPicPr>
          <p:nvPr/>
        </p:nvPicPr>
        <p:blipFill>
          <a:blip r:embed="rId2"/>
          <a:stretch>
            <a:fillRect/>
          </a:stretch>
        </p:blipFill>
        <p:spPr>
          <a:xfrm>
            <a:off x="338202" y="289515"/>
            <a:ext cx="8805797" cy="3139485"/>
          </a:xfrm>
          <a:prstGeom prst="rect">
            <a:avLst/>
          </a:prstGeom>
        </p:spPr>
      </p:pic>
    </p:spTree>
    <p:extLst>
      <p:ext uri="{BB962C8B-B14F-4D97-AF65-F5344CB8AC3E}">
        <p14:creationId xmlns:p14="http://schemas.microsoft.com/office/powerpoint/2010/main" val="329519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0" dirty="0">
                <a:latin typeface="Myriad Pro Cond"/>
                <a:ea typeface="Lato" panose="020B0604020202020204" charset="0"/>
                <a:cs typeface="Calibri" panose="020F0502020204030204" pitchFamily="34" charset="0"/>
              </a:rPr>
              <a:t>PAMI ED Order Panels</a:t>
            </a:r>
          </a:p>
        </p:txBody>
      </p:sp>
      <p:sp>
        <p:nvSpPr>
          <p:cNvPr id="3" name="Content Placeholder 2"/>
          <p:cNvSpPr>
            <a:spLocks noGrp="1"/>
          </p:cNvSpPr>
          <p:nvPr>
            <p:ph idx="4294967295"/>
          </p:nvPr>
        </p:nvSpPr>
        <p:spPr>
          <a:xfrm>
            <a:off x="447640" y="1611485"/>
            <a:ext cx="5700747" cy="2033979"/>
          </a:xfrm>
        </p:spPr>
        <p:txBody>
          <a:bodyPr>
            <a:noAutofit/>
          </a:bodyPr>
          <a:lstStyle/>
          <a:p>
            <a:r>
              <a:rPr lang="en-US" sz="1400" dirty="0">
                <a:latin typeface="Minion Pro"/>
                <a:cs typeface="Calibri" panose="020F0502020204030204" pitchFamily="34" charset="0"/>
              </a:rPr>
              <a:t>Pain order panels offer a one-stop shop for pain-related orders including pharmacologic and non-pharmacologic methods, acute and chronic pain with particular focus on renal colic, musculoskeletal pain, back pain, and headache/migraine. </a:t>
            </a:r>
          </a:p>
          <a:p>
            <a:r>
              <a:rPr lang="en-US" sz="1400" dirty="0">
                <a:latin typeface="Minion Pro"/>
                <a:cs typeface="Calibri" panose="020F0502020204030204" pitchFamily="34" charset="0"/>
              </a:rPr>
              <a:t>Contain links to videos and information for procedures (e.g., ketamine administration, trigger point injections, nerve blocks, bursa injections)</a:t>
            </a:r>
          </a:p>
          <a:p>
            <a:r>
              <a:rPr lang="en-US" sz="1400" dirty="0">
                <a:latin typeface="Minion Pro"/>
                <a:cs typeface="Calibri" panose="020F0502020204030204" pitchFamily="34" charset="0"/>
              </a:rPr>
              <a:t>Can be found EPIC ED Quick List or by searching for “PAMI”</a:t>
            </a:r>
          </a:p>
        </p:txBody>
      </p:sp>
      <p:grpSp>
        <p:nvGrpSpPr>
          <p:cNvPr id="5" name="Group 4"/>
          <p:cNvGrpSpPr/>
          <p:nvPr/>
        </p:nvGrpSpPr>
        <p:grpSpPr>
          <a:xfrm>
            <a:off x="6148388" y="1985413"/>
            <a:ext cx="2863246" cy="2430366"/>
            <a:chOff x="0" y="0"/>
            <a:chExt cx="3371850" cy="2741295"/>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27046"/>
            <a:stretch/>
          </p:blipFill>
          <p:spPr bwMode="auto">
            <a:xfrm>
              <a:off x="0" y="0"/>
              <a:ext cx="3371850" cy="2741295"/>
            </a:xfrm>
            <a:prstGeom prst="rect">
              <a:avLst/>
            </a:prstGeom>
            <a:noFill/>
            <a:ln>
              <a:noFill/>
            </a:ln>
            <a:extLst>
              <a:ext uri="{53640926-AAD7-44D8-BBD7-CCE9431645EC}">
                <a14:shadowObscured xmlns:a14="http://schemas.microsoft.com/office/drawing/2010/main"/>
              </a:ext>
            </a:extLst>
          </p:spPr>
        </p:pic>
        <p:sp>
          <p:nvSpPr>
            <p:cNvPr id="7" name="Rectangle 6"/>
            <p:cNvSpPr/>
            <p:nvPr/>
          </p:nvSpPr>
          <p:spPr>
            <a:xfrm>
              <a:off x="152400" y="685800"/>
              <a:ext cx="1419225" cy="123825"/>
            </a:xfrm>
            <a:prstGeom prst="rect">
              <a:avLst/>
            </a:prstGeom>
            <a:noFill/>
            <a:ln w="38100" cap="flat" cmpd="sng" algn="ctr">
              <a:solidFill>
                <a:srgbClr val="FF0000"/>
              </a:solidFill>
              <a:prstDash val="solid"/>
              <a:miter lim="800000"/>
            </a:ln>
            <a:effectLst/>
          </p:spPr>
          <p:txBody>
            <a:bodyPr rot="0" spcFirstLastPara="0" vert="horz" wrap="square" lIns="68547" tIns="34273" rIns="68547" bIns="34273" numCol="1" spcCol="0" rtlCol="0" fromWordArt="0" anchor="ctr" anchorCtr="0" forceAA="0" compatLnSpc="1">
              <a:prstTxWarp prst="textNoShape">
                <a:avLst/>
              </a:prstTxWarp>
              <a:noAutofit/>
            </a:bodyPr>
            <a:lstStyle/>
            <a:p>
              <a:pPr defTabSz="685504">
                <a:defRPr/>
              </a:pPr>
              <a:endParaRPr lang="en-US" sz="1349">
                <a:solidFill>
                  <a:prstClr val="black"/>
                </a:solidFill>
                <a:latin typeface="Calibri" panose="020F0502020204030204"/>
              </a:endParaRPr>
            </a:p>
          </p:txBody>
        </p:sp>
        <p:sp>
          <p:nvSpPr>
            <p:cNvPr id="8" name="Rectangle 7"/>
            <p:cNvSpPr/>
            <p:nvPr/>
          </p:nvSpPr>
          <p:spPr>
            <a:xfrm>
              <a:off x="133350" y="2076450"/>
              <a:ext cx="1200150" cy="1333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47" tIns="34273" rIns="68547" bIns="34273" numCol="1" spcCol="0" rtlCol="0" fromWordArt="0" anchor="ctr" anchorCtr="0" forceAA="0" compatLnSpc="1">
              <a:prstTxWarp prst="textNoShape">
                <a:avLst/>
              </a:prstTxWarp>
              <a:noAutofit/>
            </a:bodyPr>
            <a:lstStyle/>
            <a:p>
              <a:pPr defTabSz="685504">
                <a:defRPr/>
              </a:pPr>
              <a:endParaRPr lang="en-US" sz="1349">
                <a:solidFill>
                  <a:prstClr val="white"/>
                </a:solidFill>
                <a:latin typeface="Calibri" panose="020F0502020204030204"/>
              </a:endParaRPr>
            </a:p>
          </p:txBody>
        </p:sp>
      </p:grpSp>
      <p:grpSp>
        <p:nvGrpSpPr>
          <p:cNvPr id="9" name="Group 8"/>
          <p:cNvGrpSpPr/>
          <p:nvPr/>
        </p:nvGrpSpPr>
        <p:grpSpPr>
          <a:xfrm>
            <a:off x="6497587" y="4415779"/>
            <a:ext cx="2514047" cy="1379339"/>
            <a:chOff x="0" y="0"/>
            <a:chExt cx="2925571" cy="1332865"/>
          </a:xfrm>
        </p:grpSpPr>
        <p:pic>
          <p:nvPicPr>
            <p:cNvPr id="10" name="Picture 9" descr="cid:image005.jpg@01D6F64A.F8AD5450"/>
            <p:cNvPicPr>
              <a:picLocks noChangeAspect="1"/>
            </p:cNvPicPr>
            <p:nvPr/>
          </p:nvPicPr>
          <p:blipFill rotWithShape="1">
            <a:blip r:embed="rId3" r:link="rId4">
              <a:extLst>
                <a:ext uri="{28A0092B-C50C-407E-A947-70E740481C1C}">
                  <a14:useLocalDpi xmlns:a14="http://schemas.microsoft.com/office/drawing/2010/main" val="0"/>
                </a:ext>
              </a:extLst>
            </a:blip>
            <a:srcRect r="11434"/>
            <a:stretch>
              <a:fillRect/>
            </a:stretch>
          </p:blipFill>
          <p:spPr bwMode="auto">
            <a:xfrm>
              <a:off x="0" y="0"/>
              <a:ext cx="2925571" cy="1332865"/>
            </a:xfrm>
            <a:prstGeom prst="rect">
              <a:avLst/>
            </a:prstGeom>
            <a:noFill/>
            <a:ln>
              <a:noFill/>
            </a:ln>
          </p:spPr>
        </p:pic>
        <p:sp>
          <p:nvSpPr>
            <p:cNvPr id="11" name="Rectangle 10"/>
            <p:cNvSpPr/>
            <p:nvPr/>
          </p:nvSpPr>
          <p:spPr>
            <a:xfrm>
              <a:off x="19050" y="190500"/>
              <a:ext cx="828675" cy="1333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47" tIns="34273" rIns="68547" bIns="34273" numCol="1" spcCol="0" rtlCol="0" fromWordArt="0" anchor="ctr" anchorCtr="0" forceAA="0" compatLnSpc="1">
              <a:prstTxWarp prst="textNoShape">
                <a:avLst/>
              </a:prstTxWarp>
              <a:noAutofit/>
            </a:bodyPr>
            <a:lstStyle/>
            <a:p>
              <a:pPr defTabSz="685504">
                <a:defRPr/>
              </a:pPr>
              <a:endParaRPr lang="en-US" sz="1349">
                <a:solidFill>
                  <a:prstClr val="white"/>
                </a:solidFill>
                <a:latin typeface="Calibri" panose="020F0502020204030204"/>
              </a:endParaRPr>
            </a:p>
          </p:txBody>
        </p:sp>
      </p:grpSp>
      <p:pic>
        <p:nvPicPr>
          <p:cNvPr id="12" name="Picture 11"/>
          <p:cNvPicPr>
            <a:picLocks noChangeAspect="1"/>
          </p:cNvPicPr>
          <p:nvPr/>
        </p:nvPicPr>
        <p:blipFill rotWithShape="1">
          <a:blip r:embed="rId5"/>
          <a:srcRect l="-1" r="53280"/>
          <a:stretch/>
        </p:blipFill>
        <p:spPr>
          <a:xfrm>
            <a:off x="3935019" y="4781448"/>
            <a:ext cx="2364179" cy="1647111"/>
          </a:xfrm>
          <a:prstGeom prst="rect">
            <a:avLst/>
          </a:prstGeom>
        </p:spPr>
      </p:pic>
      <p:pic>
        <p:nvPicPr>
          <p:cNvPr id="14" name="Picture 13" descr="cid:image002.png@01D6EFF1.675D68A0"/>
          <p:cNvPicPr/>
          <p:nvPr/>
        </p:nvPicPr>
        <p:blipFill rotWithShape="1">
          <a:blip r:embed="rId6" r:link="rId7" cstate="print">
            <a:extLst>
              <a:ext uri="{28A0092B-C50C-407E-A947-70E740481C1C}">
                <a14:useLocalDpi xmlns:a14="http://schemas.microsoft.com/office/drawing/2010/main" val="0"/>
              </a:ext>
            </a:extLst>
          </a:blip>
          <a:srcRect t="1" r="27689" b="37286"/>
          <a:stretch>
            <a:fillRect/>
          </a:stretch>
        </p:blipFill>
        <p:spPr bwMode="auto">
          <a:xfrm>
            <a:off x="447641" y="4031691"/>
            <a:ext cx="3360474" cy="1821556"/>
          </a:xfrm>
          <a:prstGeom prst="rect">
            <a:avLst/>
          </a:prstGeom>
          <a:noFill/>
          <a:ln>
            <a:noFill/>
          </a:ln>
        </p:spPr>
      </p:pic>
    </p:spTree>
    <p:extLst>
      <p:ext uri="{BB962C8B-B14F-4D97-AF65-F5344CB8AC3E}">
        <p14:creationId xmlns:p14="http://schemas.microsoft.com/office/powerpoint/2010/main" val="10061346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0" dirty="0">
                <a:latin typeface="Myriad Pro Cond"/>
                <a:ea typeface="Lato" panose="020B0604020202020204" charset="0"/>
                <a:cs typeface="Calibri" panose="020F0502020204030204" pitchFamily="34" charset="0"/>
              </a:rPr>
              <a:t>ED Patient OTC Discharge Order Panel</a:t>
            </a:r>
          </a:p>
        </p:txBody>
      </p:sp>
      <p:sp>
        <p:nvSpPr>
          <p:cNvPr id="7" name="Content Placeholder 6"/>
          <p:cNvSpPr>
            <a:spLocks noGrp="1"/>
          </p:cNvSpPr>
          <p:nvPr>
            <p:ph idx="1"/>
          </p:nvPr>
        </p:nvSpPr>
        <p:spPr>
          <a:xfrm>
            <a:off x="628650" y="1672216"/>
            <a:ext cx="6097827" cy="4270868"/>
          </a:xfrm>
        </p:spPr>
        <p:txBody>
          <a:bodyPr>
            <a:normAutofit/>
          </a:bodyPr>
          <a:lstStyle/>
          <a:p>
            <a:r>
              <a:rPr lang="en-US" sz="1800" dirty="0">
                <a:latin typeface="Minion Pro"/>
                <a:cs typeface="Calibri" panose="020F0502020204030204" pitchFamily="34" charset="0"/>
              </a:rPr>
              <a:t>Acetaminophen (tablet and liquid options)</a:t>
            </a:r>
          </a:p>
          <a:p>
            <a:r>
              <a:rPr lang="en-US" sz="1800" dirty="0">
                <a:latin typeface="Minion Pro"/>
                <a:cs typeface="Calibri" panose="020F0502020204030204" pitchFamily="34" charset="0"/>
              </a:rPr>
              <a:t>Ibuprofen</a:t>
            </a:r>
          </a:p>
          <a:p>
            <a:r>
              <a:rPr lang="en-US" sz="1800" dirty="0">
                <a:latin typeface="Minion Pro"/>
                <a:cs typeface="Calibri" panose="020F0502020204030204" pitchFamily="34" charset="0"/>
              </a:rPr>
              <a:t>OTC 4% lidocaine patches</a:t>
            </a:r>
          </a:p>
          <a:p>
            <a:r>
              <a:rPr lang="en-US" sz="1800" dirty="0">
                <a:latin typeface="Minion Pro"/>
                <a:cs typeface="Calibri" panose="020F0502020204030204" pitchFamily="34" charset="0"/>
              </a:rPr>
              <a:t>Diclofenac gel</a:t>
            </a:r>
          </a:p>
          <a:p>
            <a:pPr marL="0" indent="0">
              <a:buNone/>
            </a:pPr>
            <a:endParaRPr lang="en-US" sz="1800" dirty="0">
              <a:latin typeface="Minion Pro"/>
              <a:cs typeface="Calibri" panose="020F0502020204030204" pitchFamily="34" charset="0"/>
            </a:endParaRPr>
          </a:p>
          <a:p>
            <a:pPr marL="0" indent="0">
              <a:buNone/>
            </a:pPr>
            <a:r>
              <a:rPr lang="en-US" sz="1800" dirty="0">
                <a:latin typeface="Minion Pro"/>
                <a:cs typeface="Calibri" panose="020F0502020204030204" pitchFamily="34" charset="0"/>
              </a:rPr>
              <a:t>For main downtown ED/TC </a:t>
            </a:r>
          </a:p>
          <a:p>
            <a:pPr marL="0" indent="0">
              <a:buNone/>
            </a:pPr>
            <a:r>
              <a:rPr lang="en-US" sz="1800" dirty="0">
                <a:latin typeface="Minion Pro"/>
                <a:cs typeface="Calibri" panose="020F0502020204030204" pitchFamily="34" charset="0"/>
              </a:rPr>
              <a:t>patients at time of discharge</a:t>
            </a:r>
          </a:p>
          <a:p>
            <a:pPr lvl="1"/>
            <a:r>
              <a:rPr lang="en-US" sz="1800" dirty="0">
                <a:latin typeface="Minion Pro"/>
                <a:cs typeface="Calibri" panose="020F0502020204030204" pitchFamily="34" charset="0"/>
              </a:rPr>
              <a:t>Unfunded</a:t>
            </a:r>
          </a:p>
          <a:p>
            <a:pPr lvl="1"/>
            <a:r>
              <a:rPr lang="en-US" sz="1800" dirty="0">
                <a:latin typeface="Minion Pro"/>
                <a:cs typeface="Calibri" panose="020F0502020204030204" pitchFamily="34" charset="0"/>
              </a:rPr>
              <a:t>New severe pain condition</a:t>
            </a:r>
          </a:p>
          <a:p>
            <a:pPr lvl="1"/>
            <a:r>
              <a:rPr lang="en-US" sz="1800" dirty="0">
                <a:latin typeface="Minion Pro"/>
                <a:cs typeface="Calibri" panose="020F0502020204030204" pitchFamily="34" charset="0"/>
              </a:rPr>
              <a:t>Limited mobility</a:t>
            </a:r>
          </a:p>
          <a:p>
            <a:pPr lvl="1"/>
            <a:r>
              <a:rPr lang="en-US" sz="1800" dirty="0">
                <a:latin typeface="Minion Pro"/>
                <a:cs typeface="Calibri" panose="020F0502020204030204" pitchFamily="34" charset="0"/>
              </a:rPr>
              <a:t>Other constraints limiting access to OTC analgesics. </a:t>
            </a:r>
          </a:p>
          <a:p>
            <a:pPr lvl="1"/>
            <a:endParaRPr lang="en-US" sz="1800" dirty="0">
              <a:latin typeface="Minion Pro"/>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0601" y="2206283"/>
            <a:ext cx="1945876" cy="25960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8849" y="3144095"/>
            <a:ext cx="2046381" cy="2730147"/>
          </a:xfrm>
          <a:prstGeom prst="rect">
            <a:avLst/>
          </a:prstGeom>
        </p:spPr>
      </p:pic>
      <p:sp>
        <p:nvSpPr>
          <p:cNvPr id="3" name="TextBox 2"/>
          <p:cNvSpPr txBox="1"/>
          <p:nvPr/>
        </p:nvSpPr>
        <p:spPr>
          <a:xfrm>
            <a:off x="6994951" y="2481671"/>
            <a:ext cx="1974178" cy="523220"/>
          </a:xfrm>
          <a:prstGeom prst="rect">
            <a:avLst/>
          </a:prstGeom>
          <a:noFill/>
        </p:spPr>
        <p:txBody>
          <a:bodyPr wrap="square" rtlCol="0">
            <a:spAutoFit/>
          </a:bodyPr>
          <a:lstStyle/>
          <a:p>
            <a:pPr algn="ctr" defTabSz="642640"/>
            <a:r>
              <a:rPr lang="en-US" sz="1400" dirty="0">
                <a:solidFill>
                  <a:prstClr val="black"/>
                </a:solidFill>
                <a:latin typeface="Minion Pro"/>
                <a:cs typeface="Calibri" panose="020F0502020204030204" pitchFamily="34" charset="0"/>
              </a:rPr>
              <a:t>Pharmacy aisles can </a:t>
            </a:r>
            <a:r>
              <a:rPr lang="en-US" sz="1400" dirty="0" smtClean="0">
                <a:solidFill>
                  <a:prstClr val="black"/>
                </a:solidFill>
                <a:latin typeface="Minion Pro"/>
                <a:cs typeface="Calibri" panose="020F0502020204030204" pitchFamily="34" charset="0"/>
              </a:rPr>
              <a:t>be very </a:t>
            </a:r>
            <a:r>
              <a:rPr lang="en-US" sz="1400" dirty="0">
                <a:solidFill>
                  <a:prstClr val="black"/>
                </a:solidFill>
                <a:latin typeface="Minion Pro"/>
                <a:cs typeface="Calibri" panose="020F0502020204030204" pitchFamily="34" charset="0"/>
              </a:rPr>
              <a:t>overwhelming!</a:t>
            </a:r>
          </a:p>
        </p:txBody>
      </p:sp>
    </p:spTree>
    <p:extLst>
      <p:ext uri="{BB962C8B-B14F-4D97-AF65-F5344CB8AC3E}">
        <p14:creationId xmlns:p14="http://schemas.microsoft.com/office/powerpoint/2010/main" val="38071756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0311" y="529244"/>
            <a:ext cx="8833689" cy="2120658"/>
          </a:xfrm>
          <a:prstGeom prst="rect">
            <a:avLst/>
          </a:prstGeom>
        </p:spPr>
      </p:pic>
      <p:sp>
        <p:nvSpPr>
          <p:cNvPr id="2" name="TextBox 1"/>
          <p:cNvSpPr txBox="1"/>
          <p:nvPr/>
        </p:nvSpPr>
        <p:spPr>
          <a:xfrm>
            <a:off x="970318" y="2914743"/>
            <a:ext cx="7203364" cy="784574"/>
          </a:xfrm>
          <a:prstGeom prst="rect">
            <a:avLst/>
          </a:prstGeom>
          <a:noFill/>
        </p:spPr>
        <p:txBody>
          <a:bodyPr wrap="square" rtlCol="0">
            <a:spAutoFit/>
          </a:bodyPr>
          <a:lstStyle/>
          <a:p>
            <a:pPr algn="ctr" defTabSz="642640">
              <a:defRPr/>
            </a:pPr>
            <a:r>
              <a:rPr lang="en-US" sz="2249" dirty="0">
                <a:solidFill>
                  <a:prstClr val="black"/>
                </a:solidFill>
                <a:latin typeface="Minion Pro"/>
                <a:cs typeface="Calibri" panose="020F0502020204030204" pitchFamily="34" charset="0"/>
              </a:rPr>
              <a:t>Integrative and non-opioid pain management education for Older Adults, Caregivers, and Providers</a:t>
            </a:r>
          </a:p>
        </p:txBody>
      </p:sp>
      <p:pic>
        <p:nvPicPr>
          <p:cNvPr id="6" name="Picture 5"/>
          <p:cNvPicPr>
            <a:picLocks noChangeAspect="1"/>
          </p:cNvPicPr>
          <p:nvPr/>
        </p:nvPicPr>
        <p:blipFill>
          <a:blip r:embed="rId3"/>
          <a:stretch>
            <a:fillRect/>
          </a:stretch>
        </p:blipFill>
        <p:spPr>
          <a:xfrm>
            <a:off x="970318" y="3927365"/>
            <a:ext cx="3571792" cy="1962479"/>
          </a:xfrm>
          <a:prstGeom prst="rect">
            <a:avLst/>
          </a:prstGeom>
        </p:spPr>
      </p:pic>
      <p:pic>
        <p:nvPicPr>
          <p:cNvPr id="7" name="Picture 6"/>
          <p:cNvPicPr>
            <a:picLocks noChangeAspect="1"/>
          </p:cNvPicPr>
          <p:nvPr/>
        </p:nvPicPr>
        <p:blipFill>
          <a:blip r:embed="rId4"/>
          <a:stretch>
            <a:fillRect/>
          </a:stretch>
        </p:blipFill>
        <p:spPr>
          <a:xfrm>
            <a:off x="4617925" y="3865494"/>
            <a:ext cx="3781018" cy="2024350"/>
          </a:xfrm>
          <a:prstGeom prst="rect">
            <a:avLst/>
          </a:prstGeom>
        </p:spPr>
      </p:pic>
    </p:spTree>
    <p:extLst>
      <p:ext uri="{BB962C8B-B14F-4D97-AF65-F5344CB8AC3E}">
        <p14:creationId xmlns:p14="http://schemas.microsoft.com/office/powerpoint/2010/main" val="34074128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752861" y="3099313"/>
            <a:ext cx="2669659" cy="19185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42640">
              <a:spcBef>
                <a:spcPts val="703"/>
              </a:spcBef>
              <a:buNone/>
            </a:pPr>
            <a:r>
              <a:rPr lang="en-US" sz="1968" dirty="0">
                <a:solidFill>
                  <a:prstClr val="black"/>
                </a:solidFill>
                <a:latin typeface="Minion Pro"/>
                <a:ea typeface="Lato" panose="020B0604020202020204" charset="0"/>
                <a:cs typeface="Calibri" panose="020F0502020204030204" pitchFamily="34" charset="0"/>
              </a:rPr>
              <a:t>Visit the Aging With Pain web tab to view:</a:t>
            </a:r>
          </a:p>
          <a:p>
            <a:pPr marL="160660" indent="-160660" defTabSz="642640">
              <a:spcBef>
                <a:spcPts val="703"/>
              </a:spcBef>
            </a:pPr>
            <a:r>
              <a:rPr lang="en-US" sz="1546" dirty="0">
                <a:solidFill>
                  <a:prstClr val="black"/>
                </a:solidFill>
                <a:latin typeface="Minion Pro"/>
                <a:cs typeface="Calibri" panose="020F0502020204030204" pitchFamily="34" charset="0"/>
              </a:rPr>
              <a:t>Upcoming live webinars</a:t>
            </a:r>
          </a:p>
          <a:p>
            <a:pPr marL="160660" indent="-160660" defTabSz="642640">
              <a:spcBef>
                <a:spcPts val="703"/>
              </a:spcBef>
            </a:pPr>
            <a:r>
              <a:rPr lang="en-US" sz="1546" dirty="0">
                <a:solidFill>
                  <a:prstClr val="black"/>
                </a:solidFill>
                <a:latin typeface="Minion Pro"/>
                <a:cs typeface="Calibri" panose="020F0502020204030204" pitchFamily="34" charset="0"/>
              </a:rPr>
              <a:t>Recorded presentations you can access 24/7 on a variety of pain management topics</a:t>
            </a:r>
          </a:p>
        </p:txBody>
      </p:sp>
      <p:sp>
        <p:nvSpPr>
          <p:cNvPr id="6" name="Right Arrow 5"/>
          <p:cNvSpPr/>
          <p:nvPr/>
        </p:nvSpPr>
        <p:spPr>
          <a:xfrm>
            <a:off x="1198997" y="1671019"/>
            <a:ext cx="1905712" cy="5761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640"/>
            <a:endParaRPr lang="en-US" sz="1265">
              <a:solidFill>
                <a:prstClr val="white"/>
              </a:solidFill>
              <a:latin typeface="Calibri" panose="020F0502020204030204"/>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2520" y="858505"/>
            <a:ext cx="5209233" cy="5140990"/>
          </a:xfrm>
          <a:prstGeom prst="rect">
            <a:avLst/>
          </a:prstGeom>
        </p:spPr>
      </p:pic>
    </p:spTree>
    <p:extLst>
      <p:ext uri="{BB962C8B-B14F-4D97-AF65-F5344CB8AC3E}">
        <p14:creationId xmlns:p14="http://schemas.microsoft.com/office/powerpoint/2010/main" val="35706207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1236"/>
            <a:ext cx="7886700" cy="955674"/>
          </a:xfrm>
          <a:effectLst/>
        </p:spPr>
        <p:txBody>
          <a:bodyPr>
            <a:noAutofit/>
          </a:bodyPr>
          <a:lstStyle/>
          <a:p>
            <a:pPr algn="l"/>
            <a:r>
              <a:rPr lang="en-US" sz="3600" b="0" dirty="0">
                <a:latin typeface="Myriad Pro Cond"/>
                <a:ea typeface="Lato" panose="020B0604020202020204" charset="0"/>
                <a:cs typeface="Calibri" panose="020F0502020204030204" pitchFamily="34" charset="0"/>
              </a:rPr>
              <a:t>Pain and Opioid Stewardship Taskforce (POST)</a:t>
            </a:r>
          </a:p>
        </p:txBody>
      </p:sp>
      <p:sp>
        <p:nvSpPr>
          <p:cNvPr id="3" name="Subtitle 2"/>
          <p:cNvSpPr>
            <a:spLocks noGrp="1"/>
          </p:cNvSpPr>
          <p:nvPr>
            <p:ph idx="1"/>
          </p:nvPr>
        </p:nvSpPr>
        <p:spPr>
          <a:xfrm>
            <a:off x="628650" y="1483879"/>
            <a:ext cx="7277677" cy="4351338"/>
          </a:xfrm>
        </p:spPr>
        <p:txBody>
          <a:bodyPr vert="horz" lIns="342733" tIns="32131" rIns="64262" bIns="32131" rtlCol="0">
            <a:normAutofit lnSpcReduction="10000"/>
          </a:bodyPr>
          <a:lstStyle/>
          <a:p>
            <a:pPr marL="342752" indent="-342752" algn="l">
              <a:buFont typeface="Arial" panose="020B0604020202020204" pitchFamily="34" charset="0"/>
              <a:buChar char="•"/>
            </a:pPr>
            <a:r>
              <a:rPr lang="en-US" sz="2400" dirty="0">
                <a:latin typeface="Minion Pro"/>
                <a:cs typeface="Calibri" panose="020F0502020204030204" pitchFamily="34" charset="0"/>
              </a:rPr>
              <a:t>Collect, analyze and act on clinical and non-clinical pain data</a:t>
            </a:r>
          </a:p>
          <a:p>
            <a:pPr marL="342752" indent="-342752" algn="l">
              <a:buFont typeface="Arial" panose="020B0604020202020204" pitchFamily="34" charset="0"/>
              <a:buChar char="•"/>
            </a:pPr>
            <a:r>
              <a:rPr lang="en-US" sz="2400" dirty="0">
                <a:latin typeface="Minion Pro"/>
                <a:cs typeface="Calibri" panose="020F0502020204030204" pitchFamily="34" charset="0"/>
              </a:rPr>
              <a:t>Increase patient satisfaction regarding analgesia</a:t>
            </a:r>
          </a:p>
          <a:p>
            <a:pPr marL="342752" indent="-342752" algn="l">
              <a:buFont typeface="Arial" panose="020B0604020202020204" pitchFamily="34" charset="0"/>
              <a:buChar char="•"/>
            </a:pPr>
            <a:r>
              <a:rPr lang="en-US" sz="2400" dirty="0">
                <a:latin typeface="Minion Pro"/>
                <a:cs typeface="Calibri" panose="020F0502020204030204" pitchFamily="34" charset="0"/>
              </a:rPr>
              <a:t>Maximize the use of evidence-based analgesic approaches in a multidisciplinary fashion</a:t>
            </a:r>
          </a:p>
          <a:p>
            <a:pPr marL="342752" indent="-342752" algn="l">
              <a:buFont typeface="Arial" panose="020B0604020202020204" pitchFamily="34" charset="0"/>
              <a:buChar char="•"/>
            </a:pPr>
            <a:r>
              <a:rPr lang="en-US" sz="2400" dirty="0">
                <a:latin typeface="Minion Pro"/>
                <a:cs typeface="Calibri" panose="020F0502020204030204" pitchFamily="34" charset="0"/>
              </a:rPr>
              <a:t>Reduce patient opioid exposure time and cumulative dosage in all clinical settings</a:t>
            </a:r>
          </a:p>
          <a:p>
            <a:pPr marL="342752" indent="-342752" algn="l">
              <a:buFont typeface="Arial" panose="020B0604020202020204" pitchFamily="34" charset="0"/>
              <a:buChar char="•"/>
            </a:pPr>
            <a:r>
              <a:rPr lang="en-US" sz="2400" dirty="0">
                <a:latin typeface="Minion Pro"/>
                <a:cs typeface="Calibri" panose="020F0502020204030204" pitchFamily="34" charset="0"/>
              </a:rPr>
              <a:t>Identify the patients most at risk of difficult-to-control pain, opioid-related side effects, or dependence and individualize care while minimizing risks of adverse opioid events</a:t>
            </a:r>
          </a:p>
        </p:txBody>
      </p:sp>
      <p:pic>
        <p:nvPicPr>
          <p:cNvPr id="4" name="Content Placeholder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31657" y="5528018"/>
            <a:ext cx="1518154" cy="614397"/>
          </a:xfrm>
          <a:prstGeom prst="rect">
            <a:avLst/>
          </a:prstGeom>
          <a:ln>
            <a:noFill/>
          </a:ln>
        </p:spPr>
      </p:pic>
    </p:spTree>
    <p:extLst>
      <p:ext uri="{BB962C8B-B14F-4D97-AF65-F5344CB8AC3E}">
        <p14:creationId xmlns:p14="http://schemas.microsoft.com/office/powerpoint/2010/main" val="33119350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Diagram 32"/>
          <p:cNvGraphicFramePr/>
          <p:nvPr>
            <p:extLst>
              <p:ext uri="{D42A27DB-BD31-4B8C-83A1-F6EECF244321}">
                <p14:modId xmlns:p14="http://schemas.microsoft.com/office/powerpoint/2010/main" val="1774308048"/>
              </p:ext>
            </p:extLst>
          </p:nvPr>
        </p:nvGraphicFramePr>
        <p:xfrm>
          <a:off x="212942" y="688642"/>
          <a:ext cx="9557359" cy="5213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idx="4294967295"/>
          </p:nvPr>
        </p:nvSpPr>
        <p:spPr>
          <a:xfrm>
            <a:off x="2918692" y="213501"/>
            <a:ext cx="5075570" cy="993775"/>
          </a:xfrm>
        </p:spPr>
        <p:txBody>
          <a:bodyPr>
            <a:noAutofit/>
          </a:bodyPr>
          <a:lstStyle/>
          <a:p>
            <a:pPr algn="ctr"/>
            <a:r>
              <a:rPr lang="en-US" sz="3600" dirty="0">
                <a:latin typeface="Myriad Pro Cond"/>
                <a:ea typeface="Lato" panose="020B0604020202020204" charset="0"/>
                <a:cs typeface="Calibri" panose="020F0502020204030204" pitchFamily="34" charset="0"/>
              </a:rPr>
              <a:t>POST Committee Structure</a:t>
            </a:r>
          </a:p>
        </p:txBody>
      </p:sp>
      <p:pic>
        <p:nvPicPr>
          <p:cNvPr id="4" name="Content Placeholder 4"/>
          <p:cNvPicPr>
            <a:picLocks noGrp="1" noChangeAspect="1"/>
          </p:cNvPicPr>
          <p:nvPr>
            <p:ph sz="half" idx="4294967295"/>
          </p:nvPr>
        </p:nvPicPr>
        <p:blipFill rotWithShape="1">
          <a:blip r:embed="rId8" cstate="screen">
            <a:extLst>
              <a:ext uri="{28A0092B-C50C-407E-A947-70E740481C1C}">
                <a14:useLocalDpi xmlns:a14="http://schemas.microsoft.com/office/drawing/2010/main"/>
              </a:ext>
            </a:extLst>
          </a:blip>
          <a:srcRect/>
          <a:stretch/>
        </p:blipFill>
        <p:spPr>
          <a:xfrm>
            <a:off x="7626350" y="5287963"/>
            <a:ext cx="1517650" cy="614362"/>
          </a:xfrm>
          <a:prstGeom prst="rect">
            <a:avLst/>
          </a:prstGeom>
          <a:ln>
            <a:noFill/>
          </a:ln>
        </p:spPr>
      </p:pic>
    </p:spTree>
    <p:extLst>
      <p:ext uri="{BB962C8B-B14F-4D97-AF65-F5344CB8AC3E}">
        <p14:creationId xmlns:p14="http://schemas.microsoft.com/office/powerpoint/2010/main" val="18843731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latin typeface="Myriad Pro Cond" panose="020B0506030403020204"/>
              </a:rPr>
              <a:t>Featured Speakers</a:t>
            </a:r>
          </a:p>
        </p:txBody>
      </p:sp>
      <p:pic>
        <p:nvPicPr>
          <p:cNvPr id="5" name="Picture Placeholder 10"/>
          <p:cNvPicPr>
            <a:picLocks noChangeAspect="1"/>
          </p:cNvPicPr>
          <p:nvPr/>
        </p:nvPicPr>
        <p:blipFill>
          <a:blip r:embed="rId2">
            <a:extLst>
              <a:ext uri="{28A0092B-C50C-407E-A947-70E740481C1C}">
                <a14:useLocalDpi xmlns:a14="http://schemas.microsoft.com/office/drawing/2010/main" val="0"/>
              </a:ext>
            </a:extLst>
          </a:blip>
          <a:srcRect l="2838" r="2838"/>
          <a:stretch>
            <a:fillRect/>
          </a:stretch>
        </p:blipFill>
        <p:spPr>
          <a:xfrm>
            <a:off x="1939885" y="1690689"/>
            <a:ext cx="1553678" cy="2295106"/>
          </a:xfrm>
          <a:prstGeom prst="rect">
            <a:avLst/>
          </a:prstGeom>
        </p:spPr>
      </p:pic>
      <p:sp>
        <p:nvSpPr>
          <p:cNvPr id="6" name="TextBox 5"/>
          <p:cNvSpPr txBox="1"/>
          <p:nvPr/>
        </p:nvSpPr>
        <p:spPr>
          <a:xfrm>
            <a:off x="613474" y="4154217"/>
            <a:ext cx="4206500" cy="1077218"/>
          </a:xfrm>
          <a:prstGeom prst="rect">
            <a:avLst/>
          </a:prstGeom>
          <a:noFill/>
        </p:spPr>
        <p:txBody>
          <a:bodyPr wrap="square" rtlCol="0">
            <a:spAutoFit/>
          </a:bodyPr>
          <a:lstStyle/>
          <a:p>
            <a:pPr algn="ctr"/>
            <a:r>
              <a:rPr lang="en-US" sz="1600" dirty="0">
                <a:latin typeface="Minion Pro"/>
              </a:rPr>
              <a:t>Phyllis Hendry, MD, FAAP, FACEP</a:t>
            </a:r>
          </a:p>
          <a:p>
            <a:pPr algn="ctr"/>
            <a:r>
              <a:rPr lang="en-US" sz="1600" dirty="0">
                <a:latin typeface="Minion Pro"/>
              </a:rPr>
              <a:t>Professor of Emergency Medicine and Pediatrics</a:t>
            </a:r>
          </a:p>
          <a:p>
            <a:pPr algn="ctr"/>
            <a:r>
              <a:rPr lang="en-US" sz="1600" dirty="0">
                <a:latin typeface="Minion Pro"/>
              </a:rPr>
              <a:t>University of Florida College of Medicine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2344" y="1693984"/>
            <a:ext cx="1527874" cy="2291811"/>
          </a:xfrm>
          <a:prstGeom prst="rect">
            <a:avLst/>
          </a:prstGeom>
        </p:spPr>
      </p:pic>
      <p:sp>
        <p:nvSpPr>
          <p:cNvPr id="9" name="TextBox 8"/>
          <p:cNvSpPr txBox="1"/>
          <p:nvPr/>
        </p:nvSpPr>
        <p:spPr>
          <a:xfrm>
            <a:off x="4875507" y="4154218"/>
            <a:ext cx="4206500" cy="1077218"/>
          </a:xfrm>
          <a:prstGeom prst="rect">
            <a:avLst/>
          </a:prstGeom>
          <a:noFill/>
        </p:spPr>
        <p:txBody>
          <a:bodyPr wrap="square" rtlCol="0">
            <a:spAutoFit/>
          </a:bodyPr>
          <a:lstStyle/>
          <a:p>
            <a:pPr algn="ctr"/>
            <a:r>
              <a:rPr lang="en-US" sz="1600" dirty="0">
                <a:latin typeface="Minion Pro"/>
              </a:rPr>
              <a:t>Brittany Johnson, PharmD, CPh</a:t>
            </a:r>
          </a:p>
          <a:p>
            <a:pPr algn="ctr"/>
            <a:r>
              <a:rPr lang="en-US" sz="1600" dirty="0">
                <a:latin typeface="Minion Pro"/>
              </a:rPr>
              <a:t>Pain and Palliative Care Stewardship Pharmacist </a:t>
            </a:r>
          </a:p>
          <a:p>
            <a:pPr algn="ctr"/>
            <a:r>
              <a:rPr lang="en-US" sz="1600" dirty="0">
                <a:latin typeface="Minion Pro"/>
              </a:rPr>
              <a:t>UF Health Jacksonville</a:t>
            </a:r>
          </a:p>
        </p:txBody>
      </p:sp>
    </p:spTree>
    <p:extLst>
      <p:ext uri="{BB962C8B-B14F-4D97-AF65-F5344CB8AC3E}">
        <p14:creationId xmlns:p14="http://schemas.microsoft.com/office/powerpoint/2010/main" val="1844567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37201"/>
          </a:xfrm>
        </p:spPr>
        <p:txBody>
          <a:bodyPr>
            <a:normAutofit/>
          </a:bodyPr>
          <a:lstStyle/>
          <a:p>
            <a:pPr algn="ctr"/>
            <a:r>
              <a:rPr lang="en-US" sz="3600" b="0" dirty="0">
                <a:latin typeface="Myriad Pro Cond"/>
                <a:ea typeface="Lato" panose="020B0604020202020204" charset="0"/>
                <a:cs typeface="Calibri" panose="020F0502020204030204" pitchFamily="34" charset="0"/>
              </a:rPr>
              <a:t>POST Initiatives  </a:t>
            </a:r>
          </a:p>
        </p:txBody>
      </p:sp>
      <p:sp>
        <p:nvSpPr>
          <p:cNvPr id="17" name="Rectangle 16"/>
          <p:cNvSpPr/>
          <p:nvPr/>
        </p:nvSpPr>
        <p:spPr>
          <a:xfrm>
            <a:off x="3895768" y="2102838"/>
            <a:ext cx="1565869" cy="3586660"/>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7" tIns="34273" rIns="68547" bIns="34273" numCol="1" spcCol="0" rtlCol="0" fromWordArt="0" anchor="ctr" anchorCtr="0" forceAA="0" compatLnSpc="1">
            <a:prstTxWarp prst="textNoShape">
              <a:avLst/>
            </a:prstTxWarp>
            <a:noAutofit/>
          </a:bodyPr>
          <a:lstStyle/>
          <a:p>
            <a:pPr algn="ctr" defTabSz="642640"/>
            <a:endParaRPr lang="en-US" sz="1349">
              <a:solidFill>
                <a:prstClr val="white"/>
              </a:solidFill>
              <a:latin typeface="Calibri" panose="020F0502020204030204"/>
            </a:endParaRPr>
          </a:p>
        </p:txBody>
      </p:sp>
      <p:sp>
        <p:nvSpPr>
          <p:cNvPr id="20" name="Rectangle 19"/>
          <p:cNvSpPr/>
          <p:nvPr/>
        </p:nvSpPr>
        <p:spPr>
          <a:xfrm>
            <a:off x="5553768" y="2112614"/>
            <a:ext cx="1457902" cy="357688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7" tIns="34273" rIns="68547" bIns="34273" numCol="1" spcCol="0" rtlCol="0" fromWordArt="0" anchor="ctr" anchorCtr="0" forceAA="0" compatLnSpc="1">
            <a:prstTxWarp prst="textNoShape">
              <a:avLst/>
            </a:prstTxWarp>
            <a:noAutofit/>
          </a:bodyPr>
          <a:lstStyle/>
          <a:p>
            <a:pPr algn="ctr" defTabSz="642640"/>
            <a:endParaRPr lang="en-US" sz="1349">
              <a:solidFill>
                <a:prstClr val="white"/>
              </a:solidFill>
              <a:latin typeface="Calibri" panose="020F0502020204030204"/>
            </a:endParaRPr>
          </a:p>
        </p:txBody>
      </p:sp>
      <p:sp>
        <p:nvSpPr>
          <p:cNvPr id="21" name="Rectangle 20"/>
          <p:cNvSpPr/>
          <p:nvPr/>
        </p:nvSpPr>
        <p:spPr>
          <a:xfrm>
            <a:off x="7103801" y="2118809"/>
            <a:ext cx="1437395" cy="357688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7" tIns="34273" rIns="68547" bIns="34273" numCol="1" spcCol="0" rtlCol="0" fromWordArt="0" anchor="ctr" anchorCtr="0" forceAA="0" compatLnSpc="1">
            <a:prstTxWarp prst="textNoShape">
              <a:avLst/>
            </a:prstTxWarp>
            <a:noAutofit/>
          </a:bodyPr>
          <a:lstStyle/>
          <a:p>
            <a:pPr algn="ctr" defTabSz="642640"/>
            <a:endParaRPr lang="en-US" sz="1349">
              <a:solidFill>
                <a:prstClr val="white"/>
              </a:solidFill>
              <a:latin typeface="Calibri" panose="020F0502020204030204"/>
            </a:endParaRPr>
          </a:p>
        </p:txBody>
      </p:sp>
      <p:sp>
        <p:nvSpPr>
          <p:cNvPr id="24" name="Rectangle 23"/>
          <p:cNvSpPr/>
          <p:nvPr/>
        </p:nvSpPr>
        <p:spPr>
          <a:xfrm>
            <a:off x="556420" y="2112614"/>
            <a:ext cx="1577358" cy="3576883"/>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7" tIns="34273" rIns="68547" bIns="34273" numCol="1" spcCol="0" rtlCol="0" fromWordArt="0" anchor="ctr" anchorCtr="0" forceAA="0" compatLnSpc="1">
            <a:prstTxWarp prst="textNoShape">
              <a:avLst/>
            </a:prstTxWarp>
            <a:noAutofit/>
          </a:bodyPr>
          <a:lstStyle/>
          <a:p>
            <a:pPr algn="ctr" defTabSz="642640"/>
            <a:endParaRPr lang="en-US" sz="1349">
              <a:solidFill>
                <a:prstClr val="white"/>
              </a:solidFill>
              <a:latin typeface="Calibri" panose="020F0502020204030204"/>
            </a:endParaRPr>
          </a:p>
        </p:txBody>
      </p:sp>
      <p:sp>
        <p:nvSpPr>
          <p:cNvPr id="26" name="Rectangle 25"/>
          <p:cNvSpPr/>
          <p:nvPr/>
        </p:nvSpPr>
        <p:spPr>
          <a:xfrm>
            <a:off x="2220828" y="2112614"/>
            <a:ext cx="1587728" cy="357688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7" tIns="34273" rIns="68547" bIns="34273" numCol="1" spcCol="0" rtlCol="0" fromWordArt="0" anchor="ctr" anchorCtr="0" forceAA="0" compatLnSpc="1">
            <a:prstTxWarp prst="textNoShape">
              <a:avLst/>
            </a:prstTxWarp>
            <a:noAutofit/>
          </a:bodyPr>
          <a:lstStyle/>
          <a:p>
            <a:pPr algn="ctr" defTabSz="642640"/>
            <a:endParaRPr lang="en-US" sz="1349">
              <a:solidFill>
                <a:prstClr val="white"/>
              </a:solidFill>
              <a:latin typeface="Calibri" panose="020F0502020204030204"/>
            </a:endParaRPr>
          </a:p>
        </p:txBody>
      </p:sp>
      <p:sp>
        <p:nvSpPr>
          <p:cNvPr id="23" name="TextBox 22"/>
          <p:cNvSpPr txBox="1"/>
          <p:nvPr/>
        </p:nvSpPr>
        <p:spPr>
          <a:xfrm>
            <a:off x="516142" y="2102837"/>
            <a:ext cx="1767205" cy="1892826"/>
          </a:xfrm>
          <a:prstGeom prst="rect">
            <a:avLst/>
          </a:prstGeom>
          <a:noFill/>
        </p:spPr>
        <p:txBody>
          <a:bodyPr wrap="square" rtlCol="0">
            <a:spAutoFit/>
          </a:bodyPr>
          <a:lstStyle/>
          <a:p>
            <a:pPr defTabSz="642640"/>
            <a:r>
              <a:rPr lang="en-US" sz="900" dirty="0">
                <a:solidFill>
                  <a:prstClr val="black"/>
                </a:solidFill>
                <a:latin typeface="Calibri" panose="020F0502020204030204"/>
              </a:rPr>
              <a:t>Pain and Palliative Care Stewardship Pharmacist </a:t>
            </a:r>
          </a:p>
          <a:p>
            <a:pPr defTabSz="642640"/>
            <a:endParaRPr lang="en-US" sz="900" dirty="0">
              <a:solidFill>
                <a:prstClr val="black"/>
              </a:solidFill>
              <a:latin typeface="Calibri" panose="020F0502020204030204"/>
            </a:endParaRPr>
          </a:p>
          <a:p>
            <a:pPr defTabSz="642640"/>
            <a:r>
              <a:rPr lang="en-US" sz="900" dirty="0">
                <a:solidFill>
                  <a:prstClr val="black"/>
                </a:solidFill>
                <a:latin typeface="Calibri" panose="020F0502020204030204"/>
              </a:rPr>
              <a:t>Joint Commission Gap Analysis </a:t>
            </a:r>
          </a:p>
          <a:p>
            <a:pPr defTabSz="642640"/>
            <a:endParaRPr lang="en-US" sz="900" dirty="0">
              <a:solidFill>
                <a:prstClr val="black"/>
              </a:solidFill>
              <a:latin typeface="Calibri" panose="020F0502020204030204"/>
            </a:endParaRPr>
          </a:p>
          <a:p>
            <a:pPr defTabSz="642640"/>
            <a:r>
              <a:rPr lang="en-US" sz="900" dirty="0">
                <a:solidFill>
                  <a:prstClr val="black"/>
                </a:solidFill>
                <a:latin typeface="Calibri" panose="020F0502020204030204"/>
              </a:rPr>
              <a:t>Analgesic Metric Development</a:t>
            </a:r>
          </a:p>
          <a:p>
            <a:pPr defTabSz="642640"/>
            <a:endParaRPr lang="en-US" sz="900" dirty="0">
              <a:solidFill>
                <a:prstClr val="black"/>
              </a:solidFill>
              <a:latin typeface="Calibri" panose="020F0502020204030204"/>
            </a:endParaRPr>
          </a:p>
          <a:p>
            <a:pPr defTabSz="642640"/>
            <a:r>
              <a:rPr lang="en-US" sz="900" dirty="0">
                <a:solidFill>
                  <a:prstClr val="black"/>
                </a:solidFill>
                <a:latin typeface="Calibri" panose="020F0502020204030204"/>
              </a:rPr>
              <a:t>IV Opioids Removed Admission Order-sets</a:t>
            </a:r>
          </a:p>
          <a:p>
            <a:pPr marL="214220" indent="-214220" defTabSz="642640">
              <a:buFont typeface="Arial" panose="020B0604020202020204" pitchFamily="34" charset="0"/>
              <a:buChar char="•"/>
            </a:pPr>
            <a:endParaRPr lang="en-US" sz="900" dirty="0">
              <a:solidFill>
                <a:prstClr val="black"/>
              </a:solidFill>
              <a:latin typeface="Calibri" panose="020F0502020204030204"/>
            </a:endParaRPr>
          </a:p>
          <a:p>
            <a:pPr defTabSz="642640"/>
            <a:r>
              <a:rPr lang="en-US" sz="900" dirty="0">
                <a:solidFill>
                  <a:prstClr val="black"/>
                </a:solidFill>
                <a:latin typeface="Calibri" panose="020F0502020204030204"/>
              </a:rPr>
              <a:t>IV to PO Pharmacist Auto Substitution Implemented </a:t>
            </a:r>
          </a:p>
          <a:p>
            <a:pPr defTabSz="642640"/>
            <a:endParaRPr lang="en-US" sz="900" dirty="0">
              <a:solidFill>
                <a:prstClr val="black"/>
              </a:solidFill>
              <a:latin typeface="Calibri" panose="020F0502020204030204"/>
            </a:endParaRPr>
          </a:p>
        </p:txBody>
      </p:sp>
      <p:sp>
        <p:nvSpPr>
          <p:cNvPr id="25" name="TextBox 24"/>
          <p:cNvSpPr txBox="1"/>
          <p:nvPr/>
        </p:nvSpPr>
        <p:spPr>
          <a:xfrm>
            <a:off x="2232404" y="2090396"/>
            <a:ext cx="1555633" cy="3970318"/>
          </a:xfrm>
          <a:prstGeom prst="rect">
            <a:avLst/>
          </a:prstGeom>
          <a:noFill/>
        </p:spPr>
        <p:txBody>
          <a:bodyPr wrap="square" rtlCol="0">
            <a:spAutoFit/>
          </a:bodyPr>
          <a:lstStyle/>
          <a:p>
            <a:pPr defTabSz="642640"/>
            <a:r>
              <a:rPr lang="en-US" sz="900" dirty="0">
                <a:solidFill>
                  <a:prstClr val="black"/>
                </a:solidFill>
                <a:latin typeface="Calibri" panose="020F0502020204030204"/>
              </a:rPr>
              <a:t>POST Committee Formation</a:t>
            </a:r>
          </a:p>
          <a:p>
            <a:pPr defTabSz="642640"/>
            <a:endParaRPr lang="en-US" sz="900" dirty="0">
              <a:solidFill>
                <a:prstClr val="black"/>
              </a:solidFill>
              <a:latin typeface="Calibri" panose="020F0502020204030204"/>
            </a:endParaRPr>
          </a:p>
          <a:p>
            <a:pPr defTabSz="642640"/>
            <a:r>
              <a:rPr lang="en-US" sz="900" dirty="0">
                <a:solidFill>
                  <a:prstClr val="black"/>
                </a:solidFill>
                <a:latin typeface="Calibri" panose="020F0502020204030204"/>
              </a:rPr>
              <a:t>Removal of Benzodiazepines from Order-sets</a:t>
            </a:r>
          </a:p>
          <a:p>
            <a:pPr defTabSz="642640"/>
            <a:endParaRPr lang="en-US" sz="900" dirty="0">
              <a:solidFill>
                <a:prstClr val="black"/>
              </a:solidFill>
              <a:latin typeface="Calibri" panose="020F0502020204030204"/>
            </a:endParaRPr>
          </a:p>
          <a:p>
            <a:pPr defTabSz="642640"/>
            <a:r>
              <a:rPr lang="en-US" sz="900" dirty="0">
                <a:solidFill>
                  <a:prstClr val="black"/>
                </a:solidFill>
                <a:latin typeface="Calibri" panose="020F0502020204030204"/>
              </a:rPr>
              <a:t>Patient Opioid Discharge Education Documentation</a:t>
            </a:r>
          </a:p>
          <a:p>
            <a:pPr defTabSz="642640"/>
            <a:endParaRPr lang="en-US" sz="900" dirty="0">
              <a:solidFill>
                <a:prstClr val="black"/>
              </a:solidFill>
              <a:latin typeface="Calibri" panose="020F0502020204030204"/>
            </a:endParaRPr>
          </a:p>
          <a:p>
            <a:pPr defTabSz="642640"/>
            <a:r>
              <a:rPr lang="en-US" sz="900" dirty="0">
                <a:solidFill>
                  <a:prstClr val="black"/>
                </a:solidFill>
                <a:latin typeface="Calibri" panose="020F0502020204030204"/>
              </a:rPr>
              <a:t>House Bill 21 Controlled Substances Legislation</a:t>
            </a:r>
          </a:p>
          <a:p>
            <a:pPr defTabSz="642640"/>
            <a:endParaRPr lang="en-US" sz="900" dirty="0">
              <a:solidFill>
                <a:prstClr val="black"/>
              </a:solidFill>
              <a:latin typeface="Calibri" panose="020F0502020204030204"/>
            </a:endParaRPr>
          </a:p>
          <a:p>
            <a:pPr defTabSz="642640"/>
            <a:r>
              <a:rPr lang="en-US" sz="900" dirty="0">
                <a:solidFill>
                  <a:prstClr val="black"/>
                </a:solidFill>
                <a:latin typeface="Calibri" panose="020F0502020204030204"/>
              </a:rPr>
              <a:t>Mandatory Provider Pain Education </a:t>
            </a:r>
          </a:p>
          <a:p>
            <a:pPr defTabSz="642640"/>
            <a:endParaRPr lang="en-US" sz="900" dirty="0">
              <a:solidFill>
                <a:prstClr val="black"/>
              </a:solidFill>
              <a:latin typeface="Calibri" panose="020F0502020204030204"/>
            </a:endParaRPr>
          </a:p>
          <a:p>
            <a:pPr defTabSz="642640"/>
            <a:r>
              <a:rPr lang="en-US" sz="900" dirty="0">
                <a:solidFill>
                  <a:prstClr val="black"/>
                </a:solidFill>
                <a:latin typeface="Calibri" panose="020F0502020204030204"/>
              </a:rPr>
              <a:t>Nursing Pain Committee</a:t>
            </a:r>
          </a:p>
          <a:p>
            <a:pPr defTabSz="642640"/>
            <a:endParaRPr lang="en-US" sz="900" dirty="0">
              <a:solidFill>
                <a:prstClr val="black"/>
              </a:solidFill>
              <a:latin typeface="Calibri" panose="020F0502020204030204"/>
            </a:endParaRPr>
          </a:p>
          <a:p>
            <a:pPr defTabSz="642640"/>
            <a:r>
              <a:rPr lang="en-US" sz="900" dirty="0">
                <a:solidFill>
                  <a:prstClr val="black"/>
                </a:solidFill>
                <a:latin typeface="Calibri" panose="020F0502020204030204"/>
              </a:rPr>
              <a:t>Pharmacist Long Acting Opioid Verification on Admission</a:t>
            </a:r>
          </a:p>
          <a:p>
            <a:pPr defTabSz="642640"/>
            <a:endParaRPr lang="en-US" sz="900" dirty="0">
              <a:solidFill>
                <a:prstClr val="black"/>
              </a:solidFill>
              <a:latin typeface="Calibri" panose="020F0502020204030204"/>
            </a:endParaRPr>
          </a:p>
          <a:p>
            <a:pPr defTabSz="642640"/>
            <a:r>
              <a:rPr lang="en-US" sz="900" dirty="0">
                <a:solidFill>
                  <a:prstClr val="black"/>
                </a:solidFill>
                <a:latin typeface="Calibri" panose="020F0502020204030204"/>
              </a:rPr>
              <a:t>Naloxone Outpatient  Pharmacist Standing Order</a:t>
            </a:r>
          </a:p>
          <a:p>
            <a:pPr defTabSz="642640"/>
            <a:endParaRPr lang="en-US" sz="900" dirty="0">
              <a:solidFill>
                <a:prstClr val="black"/>
              </a:solidFill>
              <a:latin typeface="Calibri" panose="020F0502020204030204"/>
            </a:endParaRPr>
          </a:p>
          <a:p>
            <a:pPr defTabSz="642640"/>
            <a:r>
              <a:rPr lang="en-US" sz="900" dirty="0">
                <a:solidFill>
                  <a:prstClr val="black"/>
                </a:solidFill>
                <a:latin typeface="Calibri" panose="020F0502020204030204"/>
              </a:rPr>
              <a:t>IV Acetaminophen Non-Formulary Criteria for Use</a:t>
            </a:r>
          </a:p>
          <a:p>
            <a:pPr defTabSz="642640"/>
            <a:endParaRPr lang="en-US" sz="900" dirty="0">
              <a:solidFill>
                <a:prstClr val="black"/>
              </a:solidFill>
              <a:latin typeface="Calibri" panose="020F0502020204030204"/>
            </a:endParaRPr>
          </a:p>
          <a:p>
            <a:pPr defTabSz="642640"/>
            <a:endParaRPr lang="en-US" sz="900" dirty="0">
              <a:solidFill>
                <a:prstClr val="black"/>
              </a:solidFill>
              <a:latin typeface="Calibri" panose="020F0502020204030204"/>
            </a:endParaRPr>
          </a:p>
          <a:p>
            <a:pPr defTabSz="642640"/>
            <a:endParaRPr lang="en-US" sz="900" dirty="0">
              <a:solidFill>
                <a:prstClr val="black"/>
              </a:solidFill>
              <a:latin typeface="Calibri" panose="020F0502020204030204"/>
            </a:endParaRPr>
          </a:p>
        </p:txBody>
      </p:sp>
      <p:sp>
        <p:nvSpPr>
          <p:cNvPr id="28" name="TextBox 27"/>
          <p:cNvSpPr txBox="1"/>
          <p:nvPr/>
        </p:nvSpPr>
        <p:spPr>
          <a:xfrm>
            <a:off x="3888178" y="2112614"/>
            <a:ext cx="1504388" cy="3139321"/>
          </a:xfrm>
          <a:prstGeom prst="rect">
            <a:avLst/>
          </a:prstGeom>
          <a:noFill/>
        </p:spPr>
        <p:txBody>
          <a:bodyPr wrap="square" rtlCol="0">
            <a:spAutoFit/>
          </a:bodyPr>
          <a:lstStyle/>
          <a:p>
            <a:pPr defTabSz="642640"/>
            <a:r>
              <a:rPr lang="en-US" sz="900" dirty="0">
                <a:solidFill>
                  <a:prstClr val="black"/>
                </a:solidFill>
                <a:latin typeface="Calibri" panose="020F0502020204030204"/>
              </a:rPr>
              <a:t>Florida Society of Health System Pharmacist </a:t>
            </a:r>
          </a:p>
          <a:p>
            <a:pPr defTabSz="642640"/>
            <a:r>
              <a:rPr lang="en-US" sz="900" dirty="0">
                <a:solidFill>
                  <a:prstClr val="black"/>
                </a:solidFill>
                <a:latin typeface="Calibri" panose="020F0502020204030204"/>
              </a:rPr>
              <a:t>“Best Practice” Award</a:t>
            </a:r>
          </a:p>
          <a:p>
            <a:pPr defTabSz="642640"/>
            <a:endParaRPr lang="en-US" sz="900" dirty="0">
              <a:solidFill>
                <a:prstClr val="black"/>
              </a:solidFill>
              <a:latin typeface="Calibri" panose="020F0502020204030204"/>
            </a:endParaRPr>
          </a:p>
          <a:p>
            <a:pPr defTabSz="642640"/>
            <a:r>
              <a:rPr lang="en-US" sz="900" dirty="0">
                <a:solidFill>
                  <a:prstClr val="black"/>
                </a:solidFill>
                <a:latin typeface="Calibri" panose="020F0502020204030204"/>
              </a:rPr>
              <a:t>Ketamine Infusions for Pain Pilot on Progressive Units</a:t>
            </a:r>
          </a:p>
          <a:p>
            <a:pPr defTabSz="642640"/>
            <a:endParaRPr lang="en-US" sz="900" dirty="0">
              <a:solidFill>
                <a:prstClr val="black"/>
              </a:solidFill>
              <a:latin typeface="Calibri" panose="020F0502020204030204"/>
            </a:endParaRPr>
          </a:p>
          <a:p>
            <a:pPr defTabSz="642640"/>
            <a:r>
              <a:rPr lang="en-US" sz="900" dirty="0">
                <a:solidFill>
                  <a:prstClr val="black"/>
                </a:solidFill>
                <a:latin typeface="Calibri" panose="020F0502020204030204"/>
              </a:rPr>
              <a:t>House Bill 451</a:t>
            </a:r>
          </a:p>
          <a:p>
            <a:pPr defTabSz="642640"/>
            <a:r>
              <a:rPr lang="en-US" sz="900" dirty="0">
                <a:solidFill>
                  <a:prstClr val="black"/>
                </a:solidFill>
                <a:latin typeface="Calibri" panose="020F0502020204030204"/>
              </a:rPr>
              <a:t>Non-opioid Alternatives Legislation</a:t>
            </a:r>
          </a:p>
          <a:p>
            <a:pPr defTabSz="642640"/>
            <a:endParaRPr lang="en-US" sz="900" dirty="0">
              <a:solidFill>
                <a:prstClr val="black"/>
              </a:solidFill>
              <a:latin typeface="Calibri" panose="020F0502020204030204"/>
            </a:endParaRPr>
          </a:p>
          <a:p>
            <a:pPr defTabSz="642640"/>
            <a:r>
              <a:rPr lang="en-US" sz="900" dirty="0">
                <a:solidFill>
                  <a:prstClr val="black"/>
                </a:solidFill>
                <a:latin typeface="Calibri" panose="020F0502020204030204"/>
              </a:rPr>
              <a:t>Opioid Calculator EPIC</a:t>
            </a:r>
            <a:r>
              <a:rPr lang="en-US" sz="900" baseline="30000" dirty="0">
                <a:solidFill>
                  <a:prstClr val="black"/>
                </a:solidFill>
                <a:latin typeface="Calibri" panose="020F0502020204030204"/>
              </a:rPr>
              <a:t>©</a:t>
            </a:r>
            <a:r>
              <a:rPr lang="en-US" sz="900" dirty="0">
                <a:solidFill>
                  <a:prstClr val="black"/>
                </a:solidFill>
                <a:latin typeface="Calibri" panose="020F0502020204030204"/>
              </a:rPr>
              <a:t> Build </a:t>
            </a:r>
          </a:p>
          <a:p>
            <a:pPr defTabSz="642640"/>
            <a:endParaRPr lang="en-US" sz="900" dirty="0">
              <a:solidFill>
                <a:prstClr val="black"/>
              </a:solidFill>
              <a:latin typeface="Calibri" panose="020F0502020204030204"/>
            </a:endParaRPr>
          </a:p>
          <a:p>
            <a:pPr defTabSz="642640"/>
            <a:r>
              <a:rPr lang="en-US" sz="900" dirty="0">
                <a:solidFill>
                  <a:prstClr val="black"/>
                </a:solidFill>
                <a:latin typeface="Calibri" panose="020F0502020204030204"/>
              </a:rPr>
              <a:t>Implementation of Outpatient Naloxone BPA</a:t>
            </a:r>
          </a:p>
          <a:p>
            <a:pPr defTabSz="642640"/>
            <a:endParaRPr lang="en-US" sz="900" dirty="0">
              <a:solidFill>
                <a:prstClr val="black"/>
              </a:solidFill>
              <a:latin typeface="Calibri" panose="020F0502020204030204"/>
            </a:endParaRPr>
          </a:p>
          <a:p>
            <a:pPr defTabSz="642640"/>
            <a:r>
              <a:rPr lang="en-US" sz="900" dirty="0">
                <a:solidFill>
                  <a:prstClr val="black"/>
                </a:solidFill>
                <a:latin typeface="Calibri" panose="020F0502020204030204"/>
              </a:rPr>
              <a:t> </a:t>
            </a:r>
          </a:p>
          <a:p>
            <a:pPr defTabSz="642640"/>
            <a:endParaRPr lang="en-US" sz="900" dirty="0">
              <a:solidFill>
                <a:prstClr val="black"/>
              </a:solidFill>
              <a:latin typeface="Calibri" panose="020F0502020204030204"/>
            </a:endParaRPr>
          </a:p>
          <a:p>
            <a:pPr defTabSz="642640"/>
            <a:endParaRPr lang="en-US" sz="900" dirty="0">
              <a:solidFill>
                <a:prstClr val="black"/>
              </a:solidFill>
              <a:latin typeface="Calibri" panose="020F0502020204030204"/>
            </a:endParaRPr>
          </a:p>
          <a:p>
            <a:pPr defTabSz="642640"/>
            <a:endParaRPr lang="en-US" sz="900" b="1" i="1" dirty="0">
              <a:solidFill>
                <a:prstClr val="black"/>
              </a:solidFill>
              <a:latin typeface="Calibri" panose="020F0502020204030204"/>
            </a:endParaRPr>
          </a:p>
          <a:p>
            <a:pPr defTabSz="642640"/>
            <a:endParaRPr lang="en-US" sz="900" b="1" i="1" dirty="0">
              <a:solidFill>
                <a:prstClr val="black"/>
              </a:solidFill>
              <a:latin typeface="Calibri" panose="020F0502020204030204"/>
            </a:endParaRPr>
          </a:p>
        </p:txBody>
      </p:sp>
      <p:sp>
        <p:nvSpPr>
          <p:cNvPr id="30" name="TextBox 29"/>
          <p:cNvSpPr txBox="1"/>
          <p:nvPr/>
        </p:nvSpPr>
        <p:spPr>
          <a:xfrm>
            <a:off x="5519735" y="2125005"/>
            <a:ext cx="1474693" cy="1892826"/>
          </a:xfrm>
          <a:prstGeom prst="rect">
            <a:avLst/>
          </a:prstGeom>
          <a:noFill/>
          <a:ln w="38100">
            <a:noFill/>
          </a:ln>
        </p:spPr>
        <p:txBody>
          <a:bodyPr wrap="square" rtlCol="0">
            <a:spAutoFit/>
          </a:bodyPr>
          <a:lstStyle/>
          <a:p>
            <a:pPr defTabSz="642640"/>
            <a:r>
              <a:rPr lang="en-US" sz="900" dirty="0">
                <a:solidFill>
                  <a:prstClr val="black"/>
                </a:solidFill>
                <a:latin typeface="Calibri" panose="020F0502020204030204"/>
              </a:rPr>
              <a:t>House Bill 831 Electronic Prescribing Implement</a:t>
            </a:r>
          </a:p>
          <a:p>
            <a:pPr defTabSz="642640"/>
            <a:endParaRPr lang="en-US" sz="900" dirty="0">
              <a:solidFill>
                <a:prstClr val="black"/>
              </a:solidFill>
              <a:latin typeface="Calibri" panose="020F0502020204030204"/>
            </a:endParaRPr>
          </a:p>
          <a:p>
            <a:pPr defTabSz="642640"/>
            <a:r>
              <a:rPr lang="en-US" sz="900" dirty="0">
                <a:solidFill>
                  <a:prstClr val="black"/>
                </a:solidFill>
                <a:latin typeface="Calibri" panose="020F0502020204030204"/>
              </a:rPr>
              <a:t>Nursing and Provider Pain Scale Education</a:t>
            </a:r>
          </a:p>
          <a:p>
            <a:pPr defTabSz="642640"/>
            <a:endParaRPr lang="en-US" sz="900" dirty="0">
              <a:solidFill>
                <a:prstClr val="black"/>
              </a:solidFill>
              <a:latin typeface="Calibri" panose="020F0502020204030204"/>
            </a:endParaRPr>
          </a:p>
          <a:p>
            <a:pPr defTabSz="642640"/>
            <a:r>
              <a:rPr lang="en-US" sz="900" dirty="0">
                <a:solidFill>
                  <a:prstClr val="black"/>
                </a:solidFill>
                <a:latin typeface="Calibri" panose="020F0502020204030204"/>
              </a:rPr>
              <a:t>Perioperative Pain Management for Patients with Opioid Use Disorder</a:t>
            </a:r>
          </a:p>
          <a:p>
            <a:pPr defTabSz="642640"/>
            <a:endParaRPr lang="en-US" sz="900" dirty="0">
              <a:solidFill>
                <a:prstClr val="black"/>
              </a:solidFill>
              <a:latin typeface="Calibri" panose="020F0502020204030204"/>
            </a:endParaRPr>
          </a:p>
          <a:p>
            <a:pPr defTabSz="642640"/>
            <a:r>
              <a:rPr lang="en-US" sz="900" dirty="0">
                <a:solidFill>
                  <a:prstClr val="black"/>
                </a:solidFill>
                <a:latin typeface="Calibri" panose="020F0502020204030204"/>
              </a:rPr>
              <a:t>Expanded Buprenorphine Formulary Options  </a:t>
            </a:r>
          </a:p>
          <a:p>
            <a:pPr defTabSz="642640"/>
            <a:endParaRPr lang="en-US" sz="900" dirty="0">
              <a:solidFill>
                <a:prstClr val="black"/>
              </a:solidFill>
              <a:latin typeface="Calibri" panose="020F0502020204030204"/>
            </a:endParaRPr>
          </a:p>
        </p:txBody>
      </p:sp>
      <p:sp>
        <p:nvSpPr>
          <p:cNvPr id="3" name="TextBox 2"/>
          <p:cNvSpPr txBox="1"/>
          <p:nvPr/>
        </p:nvSpPr>
        <p:spPr>
          <a:xfrm>
            <a:off x="7114250" y="2102837"/>
            <a:ext cx="1386651" cy="2169825"/>
          </a:xfrm>
          <a:prstGeom prst="rect">
            <a:avLst/>
          </a:prstGeom>
          <a:noFill/>
        </p:spPr>
        <p:txBody>
          <a:bodyPr wrap="square" rtlCol="0">
            <a:spAutoFit/>
          </a:bodyPr>
          <a:lstStyle/>
          <a:p>
            <a:pPr defTabSz="642640"/>
            <a:r>
              <a:rPr lang="en-US" sz="900" dirty="0">
                <a:solidFill>
                  <a:prstClr val="black"/>
                </a:solidFill>
                <a:latin typeface="Calibri" panose="020F0502020204030204"/>
              </a:rPr>
              <a:t>Perioperative Management of Pain in Patients with Obstructive Sleep Apnea Guidance</a:t>
            </a:r>
          </a:p>
          <a:p>
            <a:pPr defTabSz="642640"/>
            <a:endParaRPr lang="en-US" sz="900" dirty="0">
              <a:solidFill>
                <a:prstClr val="black"/>
              </a:solidFill>
              <a:latin typeface="Calibri" panose="020F0502020204030204"/>
            </a:endParaRPr>
          </a:p>
          <a:p>
            <a:pPr defTabSz="642640"/>
            <a:r>
              <a:rPr lang="en-US" sz="900" dirty="0">
                <a:solidFill>
                  <a:prstClr val="black"/>
                </a:solidFill>
                <a:latin typeface="Calibri" panose="020F0502020204030204"/>
              </a:rPr>
              <a:t>A-02-005 Functional Pain Scale (DVPRS)   </a:t>
            </a:r>
          </a:p>
          <a:p>
            <a:pPr defTabSz="642640"/>
            <a:endParaRPr lang="en-US" sz="900" dirty="0">
              <a:solidFill>
                <a:prstClr val="black"/>
              </a:solidFill>
              <a:latin typeface="Calibri" panose="020F0502020204030204"/>
            </a:endParaRPr>
          </a:p>
          <a:p>
            <a:pPr defTabSz="642640"/>
            <a:r>
              <a:rPr lang="en-US" sz="900" dirty="0">
                <a:solidFill>
                  <a:prstClr val="black"/>
                </a:solidFill>
                <a:latin typeface="Calibri" panose="020F0502020204030204"/>
              </a:rPr>
              <a:t>Developed Intrathecal Pump Policy</a:t>
            </a:r>
          </a:p>
          <a:p>
            <a:pPr defTabSz="642640"/>
            <a:endParaRPr lang="en-US" sz="900" dirty="0">
              <a:solidFill>
                <a:prstClr val="black"/>
              </a:solidFill>
              <a:latin typeface="Calibri" panose="020F0502020204030204"/>
            </a:endParaRPr>
          </a:p>
          <a:p>
            <a:pPr defTabSz="642640"/>
            <a:r>
              <a:rPr lang="en-US" sz="900" dirty="0">
                <a:solidFill>
                  <a:prstClr val="black"/>
                </a:solidFill>
                <a:latin typeface="Calibri" panose="020F0502020204030204"/>
              </a:rPr>
              <a:t>Expanded Abuse Deterrent Long Acting Formulary Options</a:t>
            </a:r>
          </a:p>
          <a:p>
            <a:pPr defTabSz="642640"/>
            <a:endParaRPr lang="en-US" sz="900" dirty="0">
              <a:solidFill>
                <a:prstClr val="black"/>
              </a:solidFill>
              <a:latin typeface="Calibri" panose="020F0502020204030204"/>
            </a:endParaRPr>
          </a:p>
        </p:txBody>
      </p:sp>
      <p:sp>
        <p:nvSpPr>
          <p:cNvPr id="8" name="TextBox 7"/>
          <p:cNvSpPr txBox="1"/>
          <p:nvPr/>
        </p:nvSpPr>
        <p:spPr>
          <a:xfrm>
            <a:off x="586405" y="1816123"/>
            <a:ext cx="1512701" cy="346120"/>
          </a:xfrm>
          <a:prstGeom prst="rect">
            <a:avLst/>
          </a:prstGeom>
          <a:noFill/>
        </p:spPr>
        <p:txBody>
          <a:bodyPr wrap="square" rtlCol="0">
            <a:spAutoFit/>
          </a:bodyPr>
          <a:lstStyle/>
          <a:p>
            <a:pPr algn="ctr" defTabSz="642640"/>
            <a:r>
              <a:rPr lang="en-US" sz="1649" b="1" dirty="0">
                <a:solidFill>
                  <a:prstClr val="black"/>
                </a:solidFill>
                <a:latin typeface="Calibri" panose="020F0502020204030204"/>
              </a:rPr>
              <a:t>2017</a:t>
            </a:r>
          </a:p>
        </p:txBody>
      </p:sp>
      <p:sp>
        <p:nvSpPr>
          <p:cNvPr id="27" name="TextBox 26"/>
          <p:cNvSpPr txBox="1"/>
          <p:nvPr/>
        </p:nvSpPr>
        <p:spPr>
          <a:xfrm>
            <a:off x="2268714" y="1826049"/>
            <a:ext cx="1512701" cy="346120"/>
          </a:xfrm>
          <a:prstGeom prst="rect">
            <a:avLst/>
          </a:prstGeom>
          <a:noFill/>
        </p:spPr>
        <p:txBody>
          <a:bodyPr wrap="square" rtlCol="0">
            <a:spAutoFit/>
          </a:bodyPr>
          <a:lstStyle/>
          <a:p>
            <a:pPr algn="ctr" defTabSz="642640"/>
            <a:r>
              <a:rPr lang="en-US" sz="1649" b="1" dirty="0">
                <a:solidFill>
                  <a:prstClr val="black"/>
                </a:solidFill>
                <a:latin typeface="Calibri" panose="020F0502020204030204"/>
              </a:rPr>
              <a:t>2018</a:t>
            </a:r>
          </a:p>
        </p:txBody>
      </p:sp>
      <p:sp>
        <p:nvSpPr>
          <p:cNvPr id="29" name="TextBox 28"/>
          <p:cNvSpPr txBox="1"/>
          <p:nvPr/>
        </p:nvSpPr>
        <p:spPr>
          <a:xfrm>
            <a:off x="3884022" y="1844850"/>
            <a:ext cx="1512701" cy="346120"/>
          </a:xfrm>
          <a:prstGeom prst="rect">
            <a:avLst/>
          </a:prstGeom>
          <a:noFill/>
        </p:spPr>
        <p:txBody>
          <a:bodyPr wrap="square" rtlCol="0">
            <a:spAutoFit/>
          </a:bodyPr>
          <a:lstStyle/>
          <a:p>
            <a:pPr algn="ctr" defTabSz="642640"/>
            <a:r>
              <a:rPr lang="en-US" sz="1649" b="1" dirty="0">
                <a:solidFill>
                  <a:prstClr val="black"/>
                </a:solidFill>
                <a:latin typeface="Calibri" panose="020F0502020204030204"/>
              </a:rPr>
              <a:t>2019</a:t>
            </a:r>
          </a:p>
        </p:txBody>
      </p:sp>
      <p:sp>
        <p:nvSpPr>
          <p:cNvPr id="31" name="TextBox 30"/>
          <p:cNvSpPr txBox="1"/>
          <p:nvPr/>
        </p:nvSpPr>
        <p:spPr>
          <a:xfrm>
            <a:off x="5495349" y="1838619"/>
            <a:ext cx="1512701" cy="346120"/>
          </a:xfrm>
          <a:prstGeom prst="rect">
            <a:avLst/>
          </a:prstGeom>
          <a:noFill/>
        </p:spPr>
        <p:txBody>
          <a:bodyPr wrap="square" rtlCol="0">
            <a:spAutoFit/>
          </a:bodyPr>
          <a:lstStyle/>
          <a:p>
            <a:pPr algn="ctr" defTabSz="642640"/>
            <a:r>
              <a:rPr lang="en-US" sz="1649" b="1" dirty="0">
                <a:solidFill>
                  <a:prstClr val="black"/>
                </a:solidFill>
                <a:latin typeface="Calibri" panose="020F0502020204030204"/>
              </a:rPr>
              <a:t>2020</a:t>
            </a:r>
          </a:p>
        </p:txBody>
      </p:sp>
      <p:sp>
        <p:nvSpPr>
          <p:cNvPr id="32" name="TextBox 31"/>
          <p:cNvSpPr txBox="1"/>
          <p:nvPr/>
        </p:nvSpPr>
        <p:spPr>
          <a:xfrm>
            <a:off x="7066148" y="1857208"/>
            <a:ext cx="1512701" cy="346120"/>
          </a:xfrm>
          <a:prstGeom prst="rect">
            <a:avLst/>
          </a:prstGeom>
          <a:noFill/>
        </p:spPr>
        <p:txBody>
          <a:bodyPr wrap="square" rtlCol="0">
            <a:spAutoFit/>
          </a:bodyPr>
          <a:lstStyle/>
          <a:p>
            <a:pPr algn="ctr" defTabSz="642640"/>
            <a:r>
              <a:rPr lang="en-US" sz="1649" b="1" dirty="0">
                <a:solidFill>
                  <a:prstClr val="black"/>
                </a:solidFill>
                <a:latin typeface="Calibri" panose="020F0502020204030204"/>
              </a:rPr>
              <a:t>2021</a:t>
            </a:r>
          </a:p>
        </p:txBody>
      </p:sp>
    </p:spTree>
    <p:extLst>
      <p:ext uri="{BB962C8B-B14F-4D97-AF65-F5344CB8AC3E}">
        <p14:creationId xmlns:p14="http://schemas.microsoft.com/office/powerpoint/2010/main" val="28910136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55674"/>
          </a:xfrm>
        </p:spPr>
        <p:txBody>
          <a:bodyPr/>
          <a:lstStyle/>
          <a:p>
            <a:r>
              <a:rPr lang="en-US" sz="3600" b="0" dirty="0">
                <a:latin typeface="Myriad Pro Cond"/>
                <a:ea typeface="Lato" panose="020B0604020202020204" charset="0"/>
                <a:cs typeface="Calibri" panose="020F0502020204030204" pitchFamily="34" charset="0"/>
              </a:rPr>
              <a:t>POST Outcomes </a:t>
            </a:r>
          </a:p>
        </p:txBody>
      </p:sp>
      <p:graphicFrame>
        <p:nvGraphicFramePr>
          <p:cNvPr id="4" name="Diagram 3"/>
          <p:cNvGraphicFramePr/>
          <p:nvPr>
            <p:extLst>
              <p:ext uri="{D42A27DB-BD31-4B8C-83A1-F6EECF244321}">
                <p14:modId xmlns:p14="http://schemas.microsoft.com/office/powerpoint/2010/main" val="2568639913"/>
              </p:ext>
            </p:extLst>
          </p:nvPr>
        </p:nvGraphicFramePr>
        <p:xfrm>
          <a:off x="710592" y="1603940"/>
          <a:ext cx="7259190" cy="3871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33846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46438"/>
          </a:xfrm>
        </p:spPr>
        <p:txBody>
          <a:bodyPr>
            <a:normAutofit/>
          </a:bodyPr>
          <a:lstStyle/>
          <a:p>
            <a:r>
              <a:rPr lang="en-US" sz="3600" b="0" dirty="0">
                <a:latin typeface="Myriad Pro Cond"/>
                <a:ea typeface="Lato" panose="020B0604020202020204" charset="0"/>
                <a:cs typeface="Calibri" panose="020F0502020204030204" pitchFamily="34" charset="0"/>
              </a:rPr>
              <a:t>Pain Scale Hospital Policy Update</a:t>
            </a:r>
          </a:p>
        </p:txBody>
      </p:sp>
      <p:pic>
        <p:nvPicPr>
          <p:cNvPr id="5" name="Content Placeholder 4"/>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628650" y="2138643"/>
            <a:ext cx="2301875" cy="3351213"/>
          </a:xfrm>
        </p:spPr>
      </p:pic>
      <p:pic>
        <p:nvPicPr>
          <p:cNvPr id="6" name="Content Placeholder 5"/>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3271837" y="4561169"/>
            <a:ext cx="2600325" cy="1857375"/>
          </a:xfrm>
        </p:spPr>
      </p:pic>
      <p:sp>
        <p:nvSpPr>
          <p:cNvPr id="7" name="Content Placeholder 2"/>
          <p:cNvSpPr txBox="1">
            <a:spLocks/>
          </p:cNvSpPr>
          <p:nvPr/>
        </p:nvSpPr>
        <p:spPr>
          <a:xfrm>
            <a:off x="3093929" y="1690690"/>
            <a:ext cx="5495889" cy="2244001"/>
          </a:xfrm>
          <a:prstGeom prst="rect">
            <a:avLst/>
          </a:prstGeom>
        </p:spPr>
        <p:txBody>
          <a:bodyPr vert="horz" lIns="64262" tIns="32131" rIns="64262" bIns="32131" rtlCol="0">
            <a:normAutofit/>
          </a:bodyPr>
          <a:lst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a:lstStyle>
          <a:p>
            <a:pPr marL="171376" indent="-171376" defTabSz="685504">
              <a:spcBef>
                <a:spcPts val="750"/>
              </a:spcBef>
            </a:pPr>
            <a:r>
              <a:rPr lang="en-US" sz="2400" dirty="0">
                <a:solidFill>
                  <a:prstClr val="black"/>
                </a:solidFill>
                <a:latin typeface="Minion Pro"/>
                <a:cs typeface="Calibri" panose="020F0502020204030204" pitchFamily="34" charset="0"/>
              </a:rPr>
              <a:t>2021: New institution-wide nursing pain policy changing from NRS to DVPRS </a:t>
            </a:r>
          </a:p>
          <a:p>
            <a:pPr marL="171376" indent="-171376" defTabSz="685504">
              <a:spcBef>
                <a:spcPts val="750"/>
              </a:spcBef>
            </a:pPr>
            <a:r>
              <a:rPr lang="en-US" sz="2400" dirty="0">
                <a:solidFill>
                  <a:prstClr val="black"/>
                </a:solidFill>
                <a:latin typeface="Minion Pro"/>
                <a:cs typeface="Calibri" panose="020F0502020204030204" pitchFamily="34" charset="0"/>
              </a:rPr>
              <a:t>PAMI collaborated to provide badge buddies and pain scale cards to nursing units with all scales</a:t>
            </a:r>
          </a:p>
        </p:txBody>
      </p:sp>
    </p:spTree>
    <p:extLst>
      <p:ext uri="{BB962C8B-B14F-4D97-AF65-F5344CB8AC3E}">
        <p14:creationId xmlns:p14="http://schemas.microsoft.com/office/powerpoint/2010/main" val="16550069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37201"/>
          </a:xfrm>
        </p:spPr>
        <p:txBody>
          <a:bodyPr/>
          <a:lstStyle/>
          <a:p>
            <a:r>
              <a:rPr lang="en-US" sz="3600" b="0" dirty="0">
                <a:latin typeface="Myriad Pro Cond"/>
                <a:ea typeface="Lato" panose="020B0604020202020204" charset="0"/>
                <a:cs typeface="Calibri" panose="020F0502020204030204" pitchFamily="34" charset="0"/>
              </a:rPr>
              <a:t>PAMI Impact and Dissemination</a:t>
            </a:r>
          </a:p>
        </p:txBody>
      </p:sp>
      <p:sp>
        <p:nvSpPr>
          <p:cNvPr id="3" name="Content Placeholder 2"/>
          <p:cNvSpPr>
            <a:spLocks noGrp="1"/>
          </p:cNvSpPr>
          <p:nvPr>
            <p:ph sz="half" idx="4294967295"/>
          </p:nvPr>
        </p:nvSpPr>
        <p:spPr>
          <a:xfrm>
            <a:off x="855662" y="3579751"/>
            <a:ext cx="7659688" cy="2146794"/>
          </a:xfrm>
        </p:spPr>
        <p:txBody>
          <a:bodyPr>
            <a:normAutofit fontScale="77500" lnSpcReduction="20000"/>
          </a:bodyPr>
          <a:lstStyle/>
          <a:p>
            <a:r>
              <a:rPr lang="en-US" dirty="0">
                <a:latin typeface="Minion Pro"/>
                <a:cs typeface="Calibri" panose="020F0502020204030204" pitchFamily="34" charset="0"/>
              </a:rPr>
              <a:t>PAMI products used across the U.S. and other countries</a:t>
            </a:r>
          </a:p>
          <a:p>
            <a:r>
              <a:rPr lang="en-US" dirty="0">
                <a:latin typeface="Minion Pro"/>
                <a:cs typeface="Calibri" panose="020F0502020204030204" pitchFamily="34" charset="0"/>
              </a:rPr>
              <a:t>Multidisciplinary</a:t>
            </a:r>
          </a:p>
          <a:p>
            <a:r>
              <a:rPr lang="en-US" dirty="0">
                <a:latin typeface="Minion Pro"/>
                <a:cs typeface="Calibri" panose="020F0502020204030204" pitchFamily="34" charset="0"/>
              </a:rPr>
              <a:t>Modified for other universities and organizations</a:t>
            </a:r>
          </a:p>
          <a:p>
            <a:r>
              <a:rPr lang="en-US" dirty="0">
                <a:latin typeface="Minion Pro"/>
                <a:cs typeface="Calibri" panose="020F0502020204030204" pitchFamily="34" charset="0"/>
              </a:rPr>
              <a:t>Cited in text books and other publications</a:t>
            </a:r>
          </a:p>
          <a:p>
            <a:r>
              <a:rPr lang="en-US" dirty="0">
                <a:latin typeface="Minion Pro"/>
                <a:cs typeface="Calibri" panose="020F0502020204030204" pitchFamily="34" charset="0"/>
              </a:rPr>
              <a:t>Aids hospitals in meeting Joint Commission pain-related standards</a:t>
            </a:r>
          </a:p>
          <a:p>
            <a:endParaRPr lang="en-US" dirty="0">
              <a:latin typeface="Minion Pro"/>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2841" y="2041354"/>
            <a:ext cx="2239802" cy="1266385"/>
          </a:xfrm>
          <a:prstGeom prst="rect">
            <a:avLst/>
          </a:prstGeom>
        </p:spPr>
      </p:pic>
    </p:spTree>
    <p:extLst>
      <p:ext uri="{BB962C8B-B14F-4D97-AF65-F5344CB8AC3E}">
        <p14:creationId xmlns:p14="http://schemas.microsoft.com/office/powerpoint/2010/main" val="20390195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55674"/>
          </a:xfrm>
        </p:spPr>
        <p:txBody>
          <a:bodyPr/>
          <a:lstStyle/>
          <a:p>
            <a:r>
              <a:rPr lang="en-US" sz="3600" b="0" dirty="0">
                <a:latin typeface="Myriad Pro Cond"/>
                <a:ea typeface="Lato" panose="020B0604020202020204" charset="0"/>
                <a:cs typeface="Calibri" panose="020F0502020204030204" pitchFamily="34" charset="0"/>
              </a:rPr>
              <a:t>Key Lessons Learned</a:t>
            </a:r>
          </a:p>
        </p:txBody>
      </p:sp>
      <p:sp>
        <p:nvSpPr>
          <p:cNvPr id="3" name="Content Placeholder 2"/>
          <p:cNvSpPr>
            <a:spLocks noGrp="1"/>
          </p:cNvSpPr>
          <p:nvPr>
            <p:ph idx="4294967295"/>
          </p:nvPr>
        </p:nvSpPr>
        <p:spPr>
          <a:xfrm>
            <a:off x="739036" y="1600156"/>
            <a:ext cx="7886700" cy="2833299"/>
          </a:xfrm>
        </p:spPr>
        <p:txBody>
          <a:bodyPr/>
          <a:lstStyle/>
          <a:p>
            <a:r>
              <a:rPr lang="en-US" dirty="0">
                <a:latin typeface="Minion Pro"/>
                <a:cs typeface="Calibri" panose="020F0502020204030204" pitchFamily="34" charset="0"/>
              </a:rPr>
              <a:t>Need for multidisciplinary weekly rounds</a:t>
            </a:r>
          </a:p>
          <a:p>
            <a:r>
              <a:rPr lang="en-US" dirty="0">
                <a:latin typeface="Minion Pro"/>
                <a:cs typeface="Calibri" panose="020F0502020204030204" pitchFamily="34" charset="0"/>
              </a:rPr>
              <a:t>Champions and resource review</a:t>
            </a:r>
          </a:p>
          <a:p>
            <a:r>
              <a:rPr lang="en-US" dirty="0">
                <a:latin typeface="Minion Pro"/>
                <a:cs typeface="Calibri" panose="020F0502020204030204" pitchFamily="34" charset="0"/>
              </a:rPr>
              <a:t>Providers enthusiastic to have new tools</a:t>
            </a:r>
          </a:p>
          <a:p>
            <a:r>
              <a:rPr lang="en-US" dirty="0">
                <a:latin typeface="Minion Pro"/>
                <a:cs typeface="Calibri" panose="020F0502020204030204" pitchFamily="34" charset="0"/>
              </a:rPr>
              <a:t>Inventory system</a:t>
            </a:r>
          </a:p>
          <a:p>
            <a:r>
              <a:rPr lang="en-US" dirty="0">
                <a:latin typeface="Minion Pro"/>
                <a:cs typeface="Calibri" panose="020F0502020204030204" pitchFamily="34" charset="0"/>
              </a:rPr>
              <a:t>Finding vendors</a:t>
            </a:r>
          </a:p>
          <a:p>
            <a:endParaRPr lang="en-US" dirty="0">
              <a:latin typeface="Minion Pro"/>
            </a:endParaRPr>
          </a:p>
          <a:p>
            <a:endParaRPr lang="en-US" dirty="0">
              <a:latin typeface="Minion Pro"/>
            </a:endParaRPr>
          </a:p>
        </p:txBody>
      </p:sp>
    </p:spTree>
    <p:extLst>
      <p:ext uri="{BB962C8B-B14F-4D97-AF65-F5344CB8AC3E}">
        <p14:creationId xmlns:p14="http://schemas.microsoft.com/office/powerpoint/2010/main" val="16760658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56" y="2011342"/>
            <a:ext cx="9117687" cy="2835316"/>
          </a:xfrm>
          <a:prstGeom prst="rect">
            <a:avLst/>
          </a:prstGeom>
        </p:spPr>
      </p:pic>
      <p:sp>
        <p:nvSpPr>
          <p:cNvPr id="5" name="Title 4">
            <a:extLst>
              <a:ext uri="{FF2B5EF4-FFF2-40B4-BE49-F238E27FC236}">
                <a16:creationId xmlns:a16="http://schemas.microsoft.com/office/drawing/2014/main" id="{8EA8E257-642E-5C4D-B3AE-109FE5ED55CB}"/>
              </a:ext>
            </a:extLst>
          </p:cNvPr>
          <p:cNvSpPr>
            <a:spLocks noGrp="1"/>
          </p:cNvSpPr>
          <p:nvPr>
            <p:ph type="title"/>
          </p:nvPr>
        </p:nvSpPr>
        <p:spPr>
          <a:xfrm>
            <a:off x="628650" y="365127"/>
            <a:ext cx="7886700" cy="955674"/>
          </a:xfrm>
        </p:spPr>
        <p:txBody>
          <a:bodyPr/>
          <a:lstStyle/>
          <a:p>
            <a:r>
              <a:rPr lang="en-US" sz="3600" dirty="0">
                <a:latin typeface="Myriad Pro Cond"/>
              </a:rPr>
              <a:t>Questions?</a:t>
            </a:r>
          </a:p>
        </p:txBody>
      </p:sp>
    </p:spTree>
    <p:extLst>
      <p:ext uri="{BB962C8B-B14F-4D97-AF65-F5344CB8AC3E}">
        <p14:creationId xmlns:p14="http://schemas.microsoft.com/office/powerpoint/2010/main" val="20373564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ur Pick of the Best Thank You Cards | The British School of Etiquet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312" y="1767118"/>
            <a:ext cx="6199863" cy="3353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1933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56C6D-3145-DB44-8BF8-B43328DB2850}"/>
              </a:ext>
            </a:extLst>
          </p:cNvPr>
          <p:cNvSpPr>
            <a:spLocks noGrp="1"/>
          </p:cNvSpPr>
          <p:nvPr>
            <p:ph type="title"/>
          </p:nvPr>
        </p:nvSpPr>
        <p:spPr>
          <a:xfrm>
            <a:off x="628650" y="365126"/>
            <a:ext cx="7886700" cy="974147"/>
          </a:xfrm>
        </p:spPr>
        <p:txBody>
          <a:bodyPr/>
          <a:lstStyle/>
          <a:p>
            <a:r>
              <a:rPr lang="en-US" sz="3600" dirty="0">
                <a:latin typeface="Myriad Pro Cond"/>
              </a:rPr>
              <a:t>Resources</a:t>
            </a:r>
          </a:p>
        </p:txBody>
      </p:sp>
      <p:sp>
        <p:nvSpPr>
          <p:cNvPr id="5" name="Content Placeholder 4">
            <a:extLst>
              <a:ext uri="{FF2B5EF4-FFF2-40B4-BE49-F238E27FC236}">
                <a16:creationId xmlns:a16="http://schemas.microsoft.com/office/drawing/2014/main" id="{E9B7737A-C050-7543-9786-EF41F981B0C4}"/>
              </a:ext>
            </a:extLst>
          </p:cNvPr>
          <p:cNvSpPr>
            <a:spLocks noGrp="1"/>
          </p:cNvSpPr>
          <p:nvPr>
            <p:ph idx="1"/>
          </p:nvPr>
        </p:nvSpPr>
        <p:spPr>
          <a:xfrm>
            <a:off x="628650" y="1624147"/>
            <a:ext cx="7886700" cy="4194762"/>
          </a:xfrm>
        </p:spPr>
        <p:txBody>
          <a:bodyPr/>
          <a:lstStyle/>
          <a:p>
            <a:pPr marL="514350" indent="-514350">
              <a:buFont typeface="+mj-lt"/>
              <a:buAutoNum type="arabicPeriod"/>
            </a:pPr>
            <a:r>
              <a:rPr lang="en-US" b="1" dirty="0">
                <a:latin typeface="Minion Pro"/>
                <a:ea typeface="Lato" panose="020B0604020202020204" charset="0"/>
                <a:cs typeface="Calibri" panose="020F0502020204030204" pitchFamily="34" charset="0"/>
                <a:hlinkClick r:id="rId3"/>
              </a:rPr>
              <a:t>pami.emergency.med.jax.ufl.edu</a:t>
            </a:r>
            <a:endParaRPr lang="en-US" b="1" dirty="0">
              <a:latin typeface="Minion Pro"/>
              <a:ea typeface="Lato" panose="020B0604020202020204" charset="0"/>
              <a:cs typeface="Calibri" panose="020F0502020204030204" pitchFamily="34" charset="0"/>
            </a:endParaRPr>
          </a:p>
          <a:p>
            <a:pPr marL="457200" indent="-457200">
              <a:buFont typeface="+mj-lt"/>
              <a:buAutoNum type="arabicPeriod"/>
            </a:pPr>
            <a:r>
              <a:rPr lang="en-US" b="1" u="sng" dirty="0">
                <a:latin typeface="Minion Pro"/>
                <a:hlinkClick r:id="rId4" tooltip="Alliant Quality One-Page Resources-Do's and Don'ts of Pain Medicine"/>
              </a:rPr>
              <a:t>Do's and Don'ts of Pain Medicine</a:t>
            </a:r>
            <a:endParaRPr lang="en-US" b="1" dirty="0">
              <a:latin typeface="Minion Pro"/>
            </a:endParaRPr>
          </a:p>
          <a:p>
            <a:pPr marL="514350" indent="-514350">
              <a:buFont typeface="+mj-lt"/>
              <a:buAutoNum type="arabicPeriod"/>
            </a:pPr>
            <a:r>
              <a:rPr lang="en-US" b="1" u="sng" dirty="0">
                <a:latin typeface="Minion Pro"/>
                <a:hlinkClick r:id="rId5" tooltip="Alliant Quality One-Page Resources-Comfort Menu"/>
              </a:rPr>
              <a:t>Comfort Menu</a:t>
            </a:r>
            <a:endParaRPr lang="en-US" b="1" dirty="0">
              <a:latin typeface="Minion Pro"/>
            </a:endParaRPr>
          </a:p>
          <a:p>
            <a:pPr marL="514350" indent="-514350">
              <a:buFont typeface="+mj-lt"/>
              <a:buAutoNum type="arabicPeriod"/>
            </a:pPr>
            <a:r>
              <a:rPr lang="en-US" b="1" u="sng" dirty="0">
                <a:latin typeface="Minion Pro"/>
                <a:hlinkClick r:id="rId6" tooltip="Alliant Quality One-Page Resources-Naloxone Tip Sheet"/>
              </a:rPr>
              <a:t>Naloxone Tip Sheet</a:t>
            </a:r>
            <a:endParaRPr lang="en-US" b="1" dirty="0">
              <a:latin typeface="Minion Pro"/>
            </a:endParaRPr>
          </a:p>
          <a:p>
            <a:pPr marL="514350" indent="-514350">
              <a:buFont typeface="+mj-lt"/>
              <a:buAutoNum type="arabicPeriod"/>
            </a:pPr>
            <a:r>
              <a:rPr lang="en-US" b="1" u="sng" dirty="0">
                <a:latin typeface="Minion Pro"/>
                <a:hlinkClick r:id="rId7" tooltip="Alliant Quality One-Page Resources-PEG Scale"/>
              </a:rPr>
              <a:t>PEG Scale</a:t>
            </a:r>
            <a:endParaRPr lang="en-US" b="1" dirty="0">
              <a:latin typeface="Minion Pro"/>
            </a:endParaRPr>
          </a:p>
          <a:p>
            <a:pPr marL="514350" indent="-514350">
              <a:buFont typeface="+mj-lt"/>
              <a:buAutoNum type="arabicPeriod"/>
            </a:pPr>
            <a:r>
              <a:rPr lang="en-US" b="1" u="sng" dirty="0">
                <a:latin typeface="Minion Pro"/>
                <a:hlinkClick r:id="rId8" tooltip="Alliant Quality One-Page Resources-Drug Disposal: Drug Take Back Locations"/>
              </a:rPr>
              <a:t>Drug Disposal: Drug Take Back Locations</a:t>
            </a:r>
            <a:endParaRPr lang="en-US" b="1" dirty="0">
              <a:latin typeface="Minion Pro"/>
            </a:endParaRPr>
          </a:p>
          <a:p>
            <a:pPr marL="514350" indent="-514350">
              <a:buFont typeface="+mj-lt"/>
              <a:buAutoNum type="arabicPeriod"/>
            </a:pPr>
            <a:r>
              <a:rPr lang="en-US" b="1" u="sng" dirty="0">
                <a:latin typeface="Minion Pro"/>
                <a:hlinkClick r:id="rId9" tooltip="Alliant Quality One-Page Resources-Medication Risk Alert: Opioids &amp; Benzodiazepines"/>
              </a:rPr>
              <a:t>Medication Risk Alert: Opioids &amp; Benzodiazepines</a:t>
            </a:r>
            <a:endParaRPr lang="en-US" b="1" dirty="0">
              <a:latin typeface="Minion Pro"/>
            </a:endParaRPr>
          </a:p>
          <a:p>
            <a:pPr lvl="1"/>
            <a:endParaRPr lang="en-US" dirty="0">
              <a:latin typeface="Minion Pro"/>
              <a:ea typeface="Lato" panose="020B0604020202020204" charset="0"/>
              <a:cs typeface="Calibri" panose="020F0502020204030204" pitchFamily="34" charset="0"/>
            </a:endParaRPr>
          </a:p>
          <a:p>
            <a:endParaRPr lang="en-US" dirty="0">
              <a:latin typeface="Minion Pro"/>
            </a:endParaRPr>
          </a:p>
        </p:txBody>
      </p:sp>
      <p:sp>
        <p:nvSpPr>
          <p:cNvPr id="4" name="Slide Number Placeholder 3">
            <a:extLst>
              <a:ext uri="{FF2B5EF4-FFF2-40B4-BE49-F238E27FC236}">
                <a16:creationId xmlns:a16="http://schemas.microsoft.com/office/drawing/2014/main" id="{C475843B-82FF-2D47-8174-5DE7F4D40E19}"/>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EBB366-5FFA-EA46-B539-C02390F9B56B}" type="slidenum">
              <a:rPr lang="en-US" smtClean="0"/>
              <a:pPr/>
              <a:t>47</a:t>
            </a:fld>
            <a:endParaRPr lang="en-US" dirty="0"/>
          </a:p>
        </p:txBody>
      </p:sp>
      <p:sp>
        <p:nvSpPr>
          <p:cNvPr id="3" name="5-Point Star 2"/>
          <p:cNvSpPr/>
          <p:nvPr/>
        </p:nvSpPr>
        <p:spPr>
          <a:xfrm>
            <a:off x="7518400" y="1505962"/>
            <a:ext cx="779707" cy="729238"/>
          </a:xfrm>
          <a:prstGeom prst="star5">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10149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759C3C-BC1F-4249-8C0A-E6E3A9FF633F}"/>
              </a:ext>
            </a:extLst>
          </p:cNvPr>
          <p:cNvSpPr>
            <a:spLocks noGrp="1"/>
          </p:cNvSpPr>
          <p:nvPr>
            <p:ph type="title"/>
          </p:nvPr>
        </p:nvSpPr>
        <p:spPr>
          <a:xfrm>
            <a:off x="628650" y="365126"/>
            <a:ext cx="7886700" cy="993727"/>
          </a:xfrm>
        </p:spPr>
        <p:txBody>
          <a:bodyPr/>
          <a:lstStyle/>
          <a:p>
            <a:r>
              <a:rPr lang="en-US" sz="3600" dirty="0">
                <a:latin typeface="Myriad Pro Cond"/>
              </a:rPr>
              <a:t>Key Takeaways</a:t>
            </a:r>
          </a:p>
        </p:txBody>
      </p:sp>
      <p:sp>
        <p:nvSpPr>
          <p:cNvPr id="5" name="Content Placeholder 4">
            <a:extLst>
              <a:ext uri="{FF2B5EF4-FFF2-40B4-BE49-F238E27FC236}">
                <a16:creationId xmlns:a16="http://schemas.microsoft.com/office/drawing/2014/main" id="{F561D419-E374-4220-B1CA-42A45F8D844D}"/>
              </a:ext>
            </a:extLst>
          </p:cNvPr>
          <p:cNvSpPr>
            <a:spLocks noGrp="1"/>
          </p:cNvSpPr>
          <p:nvPr>
            <p:ph idx="1"/>
          </p:nvPr>
        </p:nvSpPr>
        <p:spPr>
          <a:xfrm>
            <a:off x="628650" y="1430025"/>
            <a:ext cx="7886700" cy="4248100"/>
          </a:xfrm>
        </p:spPr>
        <p:txBody>
          <a:bodyPr>
            <a:normAutofit/>
          </a:bodyPr>
          <a:lstStyle/>
          <a:p>
            <a:r>
              <a:rPr lang="en-US" sz="2400" dirty="0">
                <a:latin typeface="Minion Pro"/>
              </a:rPr>
              <a:t>Learn Today:</a:t>
            </a:r>
          </a:p>
          <a:p>
            <a:pPr lvl="1">
              <a:buFont typeface="Wingdings" pitchFamily="2" charset="2"/>
              <a:buChar char="q"/>
            </a:pPr>
            <a:r>
              <a:rPr lang="en-US" dirty="0">
                <a:latin typeface="Minion Pro"/>
              </a:rPr>
              <a:t> Identify key hospital staff to build an engaged network of pain management champions</a:t>
            </a:r>
          </a:p>
          <a:p>
            <a:pPr lvl="1">
              <a:buFont typeface="Wingdings" pitchFamily="2" charset="2"/>
              <a:buChar char="q"/>
            </a:pPr>
            <a:r>
              <a:rPr lang="en-US" dirty="0">
                <a:latin typeface="Minion Pro"/>
              </a:rPr>
              <a:t> Describe PAMI patient education resources suitable for a variety of care settings</a:t>
            </a:r>
          </a:p>
          <a:p>
            <a:pPr lvl="1">
              <a:buFont typeface="Wingdings" pitchFamily="2" charset="2"/>
              <a:buChar char="q"/>
            </a:pPr>
            <a:r>
              <a:rPr lang="en-US" dirty="0">
                <a:latin typeface="Minion Pro"/>
              </a:rPr>
              <a:t> Understand the key components to developing a patient discharge toolkit</a:t>
            </a:r>
          </a:p>
          <a:p>
            <a:endParaRPr lang="en-US" sz="2400" dirty="0">
              <a:latin typeface="Minion Pro"/>
            </a:endParaRPr>
          </a:p>
          <a:p>
            <a:r>
              <a:rPr lang="en-US" sz="2400" dirty="0">
                <a:latin typeface="Minion Pro"/>
              </a:rPr>
              <a:t>Use Tomorrow:</a:t>
            </a:r>
          </a:p>
          <a:p>
            <a:pPr lvl="1">
              <a:buFont typeface="Wingdings" pitchFamily="2" charset="2"/>
              <a:buChar char="q"/>
            </a:pPr>
            <a:r>
              <a:rPr lang="en-US" dirty="0">
                <a:latin typeface="Minion Pro"/>
              </a:rPr>
              <a:t> Leverage PAMI resources to enhance pain management team and patient care resources</a:t>
            </a:r>
          </a:p>
        </p:txBody>
      </p:sp>
      <p:sp>
        <p:nvSpPr>
          <p:cNvPr id="3" name="Slide Number Placeholder 2">
            <a:extLst>
              <a:ext uri="{FF2B5EF4-FFF2-40B4-BE49-F238E27FC236}">
                <a16:creationId xmlns:a16="http://schemas.microsoft.com/office/drawing/2014/main" id="{866865F2-E581-E54B-B4EC-D11B6E95CFC7}"/>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EBB366-5FFA-EA46-B539-C02390F9B56B}" type="slidenum">
              <a:rPr lang="en-US" smtClean="0"/>
              <a:pPr/>
              <a:t>48</a:t>
            </a:fld>
            <a:endParaRPr lang="en-US" dirty="0"/>
          </a:p>
        </p:txBody>
      </p:sp>
      <p:grpSp>
        <p:nvGrpSpPr>
          <p:cNvPr id="9" name="Group 8">
            <a:extLst>
              <a:ext uri="{FF2B5EF4-FFF2-40B4-BE49-F238E27FC236}">
                <a16:creationId xmlns:a16="http://schemas.microsoft.com/office/drawing/2014/main" id="{335F557B-827D-4C43-AEA0-CFB21F06B97F}"/>
              </a:ext>
              <a:ext uri="{C183D7F6-B498-43B3-948B-1728B52AA6E4}">
                <adec:decorative xmlns:adec="http://schemas.microsoft.com/office/drawing/2017/decorative" xmlns="" val="1"/>
              </a:ext>
            </a:extLst>
          </p:cNvPr>
          <p:cNvGrpSpPr/>
          <p:nvPr/>
        </p:nvGrpSpPr>
        <p:grpSpPr>
          <a:xfrm>
            <a:off x="7077137" y="228074"/>
            <a:ext cx="1438213" cy="949504"/>
            <a:chOff x="7693126" y="526237"/>
            <a:chExt cx="1438213" cy="949504"/>
          </a:xfrm>
          <a:solidFill>
            <a:srgbClr val="00539B"/>
          </a:solidFill>
        </p:grpSpPr>
        <p:pic>
          <p:nvPicPr>
            <p:cNvPr id="8" name="Graphic 7" descr="Pencil">
              <a:extLst>
                <a:ext uri="{FF2B5EF4-FFF2-40B4-BE49-F238E27FC236}">
                  <a16:creationId xmlns:a16="http://schemas.microsoft.com/office/drawing/2014/main" id="{0C4E4CB6-A403-E642-A542-1E80335FDF7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500341">
              <a:off x="7693126" y="526237"/>
              <a:ext cx="591486" cy="591486"/>
            </a:xfrm>
            <a:prstGeom prst="rect">
              <a:avLst/>
            </a:prstGeom>
          </p:spPr>
        </p:pic>
        <p:pic>
          <p:nvPicPr>
            <p:cNvPr id="6" name="Graphic 5" descr="Clipboard Mixed">
              <a:extLst>
                <a:ext uri="{FF2B5EF4-FFF2-40B4-BE49-F238E27FC236}">
                  <a16:creationId xmlns:a16="http://schemas.microsoft.com/office/drawing/2014/main" id="{8333172D-7799-5C46-B519-D4E27080D79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600640">
              <a:off x="8216939" y="561341"/>
              <a:ext cx="914400" cy="914400"/>
            </a:xfrm>
            <a:prstGeom prst="rect">
              <a:avLst/>
            </a:prstGeom>
          </p:spPr>
        </p:pic>
      </p:grpSp>
      <p:sp>
        <p:nvSpPr>
          <p:cNvPr id="2" name="TextBox 1">
            <a:extLst>
              <a:ext uri="{FF2B5EF4-FFF2-40B4-BE49-F238E27FC236}">
                <a16:creationId xmlns:a16="http://schemas.microsoft.com/office/drawing/2014/main" id="{E95D436A-F529-0D47-9295-2BC975CE6317}"/>
              </a:ext>
            </a:extLst>
          </p:cNvPr>
          <p:cNvSpPr txBox="1"/>
          <p:nvPr/>
        </p:nvSpPr>
        <p:spPr>
          <a:xfrm>
            <a:off x="813662" y="5744005"/>
            <a:ext cx="7863840" cy="400110"/>
          </a:xfrm>
          <a:prstGeom prst="rect">
            <a:avLst/>
          </a:prstGeom>
          <a:noFill/>
        </p:spPr>
        <p:txBody>
          <a:bodyPr wrap="square" rtlCol="0">
            <a:spAutoFit/>
          </a:bodyPr>
          <a:lstStyle/>
          <a:p>
            <a:pPr algn="ctr"/>
            <a:r>
              <a:rPr lang="en-US" sz="2000" b="1" dirty="0">
                <a:solidFill>
                  <a:srgbClr val="00539B"/>
                </a:solidFill>
                <a:latin typeface="Minion Pro SmBd" panose="02040503050306020203" pitchFamily="18" charset="0"/>
              </a:rPr>
              <a:t>How will this change what you do? Please tell us in the poll…</a:t>
            </a:r>
            <a:endParaRPr lang="en-US" b="1" dirty="0">
              <a:solidFill>
                <a:srgbClr val="00539B"/>
              </a:solidFill>
              <a:latin typeface="Minion Pro SmBd" panose="02040503050306020203" pitchFamily="18" charset="0"/>
            </a:endParaRPr>
          </a:p>
        </p:txBody>
      </p:sp>
    </p:spTree>
    <p:extLst>
      <p:ext uri="{BB962C8B-B14F-4D97-AF65-F5344CB8AC3E}">
        <p14:creationId xmlns:p14="http://schemas.microsoft.com/office/powerpoint/2010/main" val="19737425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09600" y="2696725"/>
            <a:ext cx="2408783" cy="2644395"/>
          </a:xfrm>
          <a:prstGeom prst="rect">
            <a:avLst/>
          </a:prstGeom>
          <a:solidFill>
            <a:schemeClr val="tx2">
              <a:lumMod val="20000"/>
              <a:lumOff val="80000"/>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ctr"/>
          <a:lstStyle/>
          <a:p>
            <a:pPr algn="ctr"/>
            <a:r>
              <a:rPr lang="en-US" sz="2200" b="1" dirty="0">
                <a:hlinkClick r:id="rId2"/>
              </a:rPr>
              <a:t>Alliant HQIC Team</a:t>
            </a:r>
            <a:r>
              <a:rPr lang="en-US" sz="2200" b="1" dirty="0"/>
              <a:t> </a:t>
            </a:r>
          </a:p>
          <a:p>
            <a:pPr algn="ctr"/>
            <a:endParaRPr lang="en-US" b="1" dirty="0"/>
          </a:p>
          <a:p>
            <a:pPr algn="ctr"/>
            <a:r>
              <a:rPr lang="en-US" b="1" dirty="0"/>
              <a:t>Karen Holtz,</a:t>
            </a:r>
          </a:p>
          <a:p>
            <a:pPr algn="ctr"/>
            <a:r>
              <a:rPr lang="en-US" b="1" dirty="0"/>
              <a:t>MT (ASCP), MS, CPHQ </a:t>
            </a:r>
          </a:p>
          <a:p>
            <a:pPr algn="ctr"/>
            <a:r>
              <a:rPr lang="en-US" dirty="0"/>
              <a:t>Alliant Quality</a:t>
            </a:r>
          </a:p>
          <a:p>
            <a:pPr algn="ctr"/>
            <a:r>
              <a:rPr lang="en-US" sz="1400" dirty="0">
                <a:hlinkClick r:id="rId3"/>
              </a:rPr>
              <a:t>Karen.holtz@allianthealth.org</a:t>
            </a:r>
            <a:r>
              <a:rPr lang="en-US" sz="1400" dirty="0"/>
              <a:t> </a:t>
            </a:r>
          </a:p>
          <a:p>
            <a:pPr algn="ctr"/>
            <a:endParaRPr lang="en-US" dirty="0"/>
          </a:p>
          <a:p>
            <a:pPr algn="ctr"/>
            <a:r>
              <a:rPr lang="en-US" dirty="0">
                <a:hlinkClick r:id="rId4"/>
              </a:rPr>
              <a:t>View our Website</a:t>
            </a:r>
            <a:endParaRPr lang="en-US" dirty="0"/>
          </a:p>
        </p:txBody>
      </p:sp>
      <p:sp>
        <p:nvSpPr>
          <p:cNvPr id="15" name="Rectangle 14"/>
          <p:cNvSpPr/>
          <p:nvPr/>
        </p:nvSpPr>
        <p:spPr>
          <a:xfrm>
            <a:off x="3394315" y="2696725"/>
            <a:ext cx="2408783" cy="2644395"/>
          </a:xfrm>
          <a:prstGeom prst="rect">
            <a:avLst/>
          </a:prstGeom>
          <a:solidFill>
            <a:schemeClr val="tx2">
              <a:lumMod val="20000"/>
              <a:lumOff val="80000"/>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ctr"/>
          <a:lstStyle/>
          <a:p>
            <a:pPr algn="ctr"/>
            <a:r>
              <a:rPr lang="en-US" sz="2200" b="1" dirty="0">
                <a:hlinkClick r:id="rId5"/>
              </a:rPr>
              <a:t>IPRO HQIC Team</a:t>
            </a:r>
            <a:endParaRPr lang="en-US" sz="2200" b="1" dirty="0"/>
          </a:p>
          <a:p>
            <a:pPr algn="ctr"/>
            <a:endParaRPr lang="en-US" dirty="0"/>
          </a:p>
          <a:p>
            <a:pPr algn="ctr" fontAlgn="base"/>
            <a:r>
              <a:rPr lang="en-US" b="1" dirty="0"/>
              <a:t>Rebecca Van Vorst, MSPH, CPHQ</a:t>
            </a:r>
          </a:p>
          <a:p>
            <a:pPr algn="ctr" fontAlgn="base"/>
            <a:r>
              <a:rPr lang="en-US" dirty="0"/>
              <a:t>HQIC Project Manager</a:t>
            </a:r>
          </a:p>
          <a:p>
            <a:pPr algn="ctr" fontAlgn="base"/>
            <a:r>
              <a:rPr lang="en-US" u="sng" dirty="0">
                <a:hlinkClick r:id="rId6"/>
              </a:rPr>
              <a:t>RVanVorst@ipro.org</a:t>
            </a:r>
            <a:endParaRPr lang="en-US" u="sng" dirty="0"/>
          </a:p>
          <a:p>
            <a:pPr algn="ctr" fontAlgn="base"/>
            <a:endParaRPr lang="en-US" u="sng" dirty="0"/>
          </a:p>
          <a:p>
            <a:pPr algn="ctr" fontAlgn="base"/>
            <a:r>
              <a:rPr lang="en-US" dirty="0">
                <a:hlinkClick r:id="rId7"/>
              </a:rPr>
              <a:t>View our Website</a:t>
            </a:r>
            <a:r>
              <a:rPr lang="en-US" dirty="0"/>
              <a:t> </a:t>
            </a:r>
          </a:p>
        </p:txBody>
      </p:sp>
      <p:sp>
        <p:nvSpPr>
          <p:cNvPr id="17" name="Rectangle 16"/>
          <p:cNvSpPr/>
          <p:nvPr/>
        </p:nvSpPr>
        <p:spPr>
          <a:xfrm>
            <a:off x="6179030" y="2696725"/>
            <a:ext cx="2408783" cy="2644395"/>
          </a:xfrm>
          <a:prstGeom prst="rect">
            <a:avLst/>
          </a:prstGeom>
          <a:solidFill>
            <a:schemeClr val="tx2">
              <a:lumMod val="20000"/>
              <a:lumOff val="80000"/>
              <a:alpha val="90000"/>
            </a:schemeClr>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nchor="ctr"/>
          <a:lstStyle/>
          <a:p>
            <a:pPr algn="ctr"/>
            <a:r>
              <a:rPr lang="en-US" sz="2200" b="1" dirty="0">
                <a:hlinkClick r:id="rId8"/>
              </a:rPr>
              <a:t>Telligen HQIC Team</a:t>
            </a:r>
            <a:endParaRPr lang="en-US" sz="2200" b="1" dirty="0"/>
          </a:p>
          <a:p>
            <a:pPr algn="ctr"/>
            <a:endParaRPr lang="en-US" b="1" dirty="0"/>
          </a:p>
          <a:p>
            <a:pPr algn="ctr"/>
            <a:r>
              <a:rPr lang="en-US" b="1" dirty="0"/>
              <a:t>Meg Nugent,</a:t>
            </a:r>
          </a:p>
          <a:p>
            <a:pPr algn="ctr"/>
            <a:r>
              <a:rPr lang="en-US" b="1" dirty="0"/>
              <a:t>MHA, RN</a:t>
            </a:r>
          </a:p>
          <a:p>
            <a:pPr algn="ctr"/>
            <a:r>
              <a:rPr lang="en-US" dirty="0"/>
              <a:t>HQIC Program Manager</a:t>
            </a:r>
          </a:p>
          <a:p>
            <a:pPr algn="ctr"/>
            <a:r>
              <a:rPr lang="en-US" dirty="0">
                <a:hlinkClick r:id="rId9"/>
              </a:rPr>
              <a:t>mnugent@telligen.com</a:t>
            </a:r>
            <a:endParaRPr lang="en-US" dirty="0"/>
          </a:p>
          <a:p>
            <a:pPr algn="ctr"/>
            <a:endParaRPr lang="en-US" b="1" dirty="0"/>
          </a:p>
          <a:p>
            <a:pPr algn="ctr"/>
            <a:r>
              <a:rPr lang="en-US" dirty="0">
                <a:hlinkClick r:id="rId10"/>
              </a:rPr>
              <a:t>View our Website</a:t>
            </a:r>
            <a:endParaRPr lang="en-US" dirty="0"/>
          </a:p>
        </p:txBody>
      </p:sp>
      <p:sp>
        <p:nvSpPr>
          <p:cNvPr id="3" name="Title 2"/>
          <p:cNvSpPr>
            <a:spLocks noGrp="1"/>
          </p:cNvSpPr>
          <p:nvPr>
            <p:ph type="title"/>
          </p:nvPr>
        </p:nvSpPr>
        <p:spPr>
          <a:xfrm>
            <a:off x="628650" y="365127"/>
            <a:ext cx="7886700" cy="955674"/>
          </a:xfrm>
        </p:spPr>
        <p:txBody>
          <a:bodyPr/>
          <a:lstStyle/>
          <a:p>
            <a:pPr algn="ctr"/>
            <a:r>
              <a:rPr lang="en-US" sz="3600" dirty="0">
                <a:latin typeface="Myriad Pro Cond"/>
              </a:rPr>
              <a:t>Contact Us</a:t>
            </a:r>
          </a:p>
        </p:txBody>
      </p:sp>
      <p:pic>
        <p:nvPicPr>
          <p:cNvPr id="6" name="Picture 5" descr="Text&#10;&#10;Description automatically generated">
            <a:extLst>
              <a:ext uri="{FF2B5EF4-FFF2-40B4-BE49-F238E27FC236}">
                <a16:creationId xmlns:a16="http://schemas.microsoft.com/office/drawing/2014/main" id="{FCC13AD7-6DB0-49CC-9DA8-CE9E1FCC96E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29439" y="1969485"/>
            <a:ext cx="1774044" cy="503250"/>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FBE459E4-2BD5-46F9-AA3F-E2F9FBADFC7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660915" y="1965932"/>
            <a:ext cx="1870643" cy="506803"/>
          </a:xfrm>
          <a:prstGeom prst="rect">
            <a:avLst/>
          </a:prstGeom>
        </p:spPr>
      </p:pic>
      <p:grpSp>
        <p:nvGrpSpPr>
          <p:cNvPr id="8" name="Group 7"/>
          <p:cNvGrpSpPr/>
          <p:nvPr/>
        </p:nvGrpSpPr>
        <p:grpSpPr>
          <a:xfrm>
            <a:off x="6176559" y="2059080"/>
            <a:ext cx="2411254" cy="324061"/>
            <a:chOff x="4698796" y="6293644"/>
            <a:chExt cx="2834927" cy="381000"/>
          </a:xfrm>
        </p:grpSpPr>
        <p:pic>
          <p:nvPicPr>
            <p:cNvPr id="9" name="Picture 8" descr="Graphical user interface&#10;&#10;Description automatically generated with medium confidence">
              <a:extLst>
                <a:ext uri="{FF2B5EF4-FFF2-40B4-BE49-F238E27FC236}">
                  <a16:creationId xmlns:a16="http://schemas.microsoft.com/office/drawing/2014/main" id="{F0F4782B-2B28-41F5-B3EB-B5165C998B04}"/>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698796" y="6293644"/>
              <a:ext cx="375350" cy="381000"/>
            </a:xfrm>
            <a:prstGeom prst="rect">
              <a:avLst/>
            </a:prstGeom>
          </p:spPr>
        </p:pic>
        <p:pic>
          <p:nvPicPr>
            <p:cNvPr id="10" name="Picture 9" descr="Graphical user interface&#10;&#10;Description automatically generated with medium confidence">
              <a:extLst>
                <a:ext uri="{FF2B5EF4-FFF2-40B4-BE49-F238E27FC236}">
                  <a16:creationId xmlns:a16="http://schemas.microsoft.com/office/drawing/2014/main" id="{C1D827CB-5AFC-42AA-9D10-659B6F2BB117}"/>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103609" y="6346479"/>
              <a:ext cx="2430114" cy="297680"/>
            </a:xfrm>
            <a:prstGeom prst="rect">
              <a:avLst/>
            </a:prstGeom>
          </p:spPr>
        </p:pic>
      </p:grpSp>
    </p:spTree>
    <p:extLst>
      <p:ext uri="{BB962C8B-B14F-4D97-AF65-F5344CB8AC3E}">
        <p14:creationId xmlns:p14="http://schemas.microsoft.com/office/powerpoint/2010/main" val="380507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7EC4A-CB48-6149-BD01-3B0175C43CE8}"/>
              </a:ext>
            </a:extLst>
          </p:cNvPr>
          <p:cNvSpPr>
            <a:spLocks noGrp="1"/>
          </p:cNvSpPr>
          <p:nvPr>
            <p:ph type="title"/>
          </p:nvPr>
        </p:nvSpPr>
        <p:spPr>
          <a:xfrm>
            <a:off x="628650" y="365127"/>
            <a:ext cx="7886700" cy="955674"/>
          </a:xfrm>
        </p:spPr>
        <p:txBody>
          <a:bodyPr/>
          <a:lstStyle/>
          <a:p>
            <a:r>
              <a:rPr lang="en-US" sz="3600" dirty="0">
                <a:latin typeface="Myriad Pro Cond" panose="020B0506030403020204"/>
              </a:rPr>
              <a:t>Learning Objectives</a:t>
            </a:r>
          </a:p>
        </p:txBody>
      </p:sp>
      <p:sp>
        <p:nvSpPr>
          <p:cNvPr id="3" name="Content Placeholder 2">
            <a:extLst>
              <a:ext uri="{FF2B5EF4-FFF2-40B4-BE49-F238E27FC236}">
                <a16:creationId xmlns:a16="http://schemas.microsoft.com/office/drawing/2014/main" id="{11268210-174F-EA4D-8766-A16F1CBA68DD}"/>
              </a:ext>
            </a:extLst>
          </p:cNvPr>
          <p:cNvSpPr>
            <a:spLocks noGrp="1"/>
          </p:cNvSpPr>
          <p:nvPr>
            <p:ph idx="1"/>
          </p:nvPr>
        </p:nvSpPr>
        <p:spPr>
          <a:xfrm>
            <a:off x="555799" y="1574599"/>
            <a:ext cx="4902892" cy="3800965"/>
          </a:xfrm>
        </p:spPr>
        <p:txBody>
          <a:bodyPr>
            <a:normAutofit/>
          </a:bodyPr>
          <a:lstStyle/>
          <a:p>
            <a:r>
              <a:rPr lang="en-US" b="1" dirty="0">
                <a:latin typeface="Minion Pro"/>
              </a:rPr>
              <a:t>Learn Today:</a:t>
            </a:r>
          </a:p>
          <a:p>
            <a:pPr lvl="1"/>
            <a:r>
              <a:rPr lang="en-US" dirty="0">
                <a:latin typeface="Minion Pro"/>
              </a:rPr>
              <a:t>Identify key hospital staff to build an engaged network of pain management champions</a:t>
            </a:r>
          </a:p>
          <a:p>
            <a:pPr lvl="1"/>
            <a:r>
              <a:rPr lang="en-US" dirty="0">
                <a:latin typeface="Minion Pro"/>
              </a:rPr>
              <a:t>Describe PAMI patient education resources suitable for a variety of care settings</a:t>
            </a:r>
          </a:p>
          <a:p>
            <a:pPr lvl="1"/>
            <a:r>
              <a:rPr lang="en-US" dirty="0">
                <a:latin typeface="Minion Pro"/>
              </a:rPr>
              <a:t>Understand the key components to developing a patient discharge toolkit</a:t>
            </a:r>
          </a:p>
          <a:p>
            <a:pPr marL="457200" lvl="1" indent="0">
              <a:buNone/>
            </a:pPr>
            <a:endParaRPr lang="en-US" dirty="0">
              <a:latin typeface="Minion Pro"/>
            </a:endParaRPr>
          </a:p>
        </p:txBody>
      </p:sp>
      <p:sp>
        <p:nvSpPr>
          <p:cNvPr id="4" name="Slide Number Placeholder 3">
            <a:extLst>
              <a:ext uri="{FF2B5EF4-FFF2-40B4-BE49-F238E27FC236}">
                <a16:creationId xmlns:a16="http://schemas.microsoft.com/office/drawing/2014/main" id="{4B35827A-4330-8846-8B36-582D28B94CC0}"/>
              </a:ext>
            </a:extLst>
          </p:cNvPr>
          <p:cNvSpPr>
            <a:spLocks noGrp="1"/>
          </p:cNvSpPr>
          <p:nvPr>
            <p:ph type="sldNum" sz="quarter" idx="12"/>
          </p:nvPr>
        </p:nvSpPr>
        <p:spPr/>
        <p:txBody>
          <a:bodyPr/>
          <a:lstStyle/>
          <a:p>
            <a:fld id="{0BEBB366-5FFA-EA46-B539-C02390F9B56B}" type="slidenum">
              <a:rPr lang="en-US" smtClean="0"/>
              <a:pPr/>
              <a:t>5</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8073" y="1916269"/>
            <a:ext cx="3173998" cy="3117623"/>
          </a:xfrm>
          <a:prstGeom prst="rect">
            <a:avLst/>
          </a:prstGeom>
        </p:spPr>
      </p:pic>
    </p:spTree>
    <p:extLst>
      <p:ext uri="{BB962C8B-B14F-4D97-AF65-F5344CB8AC3E}">
        <p14:creationId xmlns:p14="http://schemas.microsoft.com/office/powerpoint/2010/main" val="33711415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46438"/>
          </a:xfrm>
        </p:spPr>
        <p:txBody>
          <a:bodyPr anchor="ctr"/>
          <a:lstStyle/>
          <a:p>
            <a:pPr algn="ctr"/>
            <a:r>
              <a:rPr lang="en-US" sz="3600" dirty="0">
                <a:latin typeface="Myriad Pro Cond"/>
              </a:rPr>
              <a:t>Questions?</a:t>
            </a:r>
          </a:p>
        </p:txBody>
      </p:sp>
      <p:pic>
        <p:nvPicPr>
          <p:cNvPr id="4" name="Content Placeholder 3" descr="Question marks in speech bubbles"/>
          <p:cNvPicPr>
            <a:picLocks noGrp="1" noChangeAspect="1"/>
          </p:cNvPicPr>
          <p:nvPr>
            <p:ph idx="1"/>
          </p:nvPr>
        </p:nvPicPr>
        <p:blipFill rotWithShape="1">
          <a:blip r:embed="rId3">
            <a:duotone>
              <a:schemeClr val="accent3">
                <a:shade val="45000"/>
                <a:satMod val="135000"/>
              </a:schemeClr>
              <a:prstClr val="white"/>
            </a:duotone>
          </a:blip>
          <a:stretch/>
        </p:blipFill>
        <p:spPr>
          <a:xfrm>
            <a:off x="2717800" y="1587500"/>
            <a:ext cx="3708400" cy="3073400"/>
          </a:xfrm>
          <a:prstGeom prst="rect">
            <a:avLst/>
          </a:prstGeom>
          <a:effectLst>
            <a:softEdge rad="317500"/>
          </a:effectLst>
        </p:spPr>
      </p:pic>
      <p:sp>
        <p:nvSpPr>
          <p:cNvPr id="6" name="Slide Number Placeholder 5">
            <a:extLst>
              <a:ext uri="{FF2B5EF4-FFF2-40B4-BE49-F238E27FC236}">
                <a16:creationId xmlns:a16="http://schemas.microsoft.com/office/drawing/2014/main" id="{80747AD9-CEF9-DF49-AA64-419282CA5BF3}"/>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EBB366-5FFA-EA46-B539-C02390F9B56B}" type="slidenum">
              <a:rPr lang="en-US" smtClean="0"/>
              <a:pPr/>
              <a:t>50</a:t>
            </a:fld>
            <a:endParaRPr lang="en-US" dirty="0"/>
          </a:p>
        </p:txBody>
      </p:sp>
      <p:sp>
        <p:nvSpPr>
          <p:cNvPr id="3" name="TextBox 2">
            <a:extLst>
              <a:ext uri="{FF2B5EF4-FFF2-40B4-BE49-F238E27FC236}">
                <a16:creationId xmlns:a16="http://schemas.microsoft.com/office/drawing/2014/main" id="{B7C378C8-1F3B-7E43-8B5D-338E6AD6423E}"/>
              </a:ext>
            </a:extLst>
          </p:cNvPr>
          <p:cNvSpPr txBox="1"/>
          <p:nvPr/>
        </p:nvSpPr>
        <p:spPr>
          <a:xfrm>
            <a:off x="628650" y="4853191"/>
            <a:ext cx="8226251" cy="400110"/>
          </a:xfrm>
          <a:prstGeom prst="rect">
            <a:avLst/>
          </a:prstGeom>
          <a:noFill/>
        </p:spPr>
        <p:txBody>
          <a:bodyPr wrap="square" rtlCol="0">
            <a:spAutoFit/>
          </a:bodyPr>
          <a:lstStyle/>
          <a:p>
            <a:pPr algn="ctr"/>
            <a:r>
              <a:rPr lang="en-US" sz="2000" dirty="0">
                <a:latin typeface="Minion Pro" panose="02040503050306020203" pitchFamily="18" charset="0"/>
              </a:rPr>
              <a:t>Email us at </a:t>
            </a:r>
            <a:r>
              <a:rPr lang="en-US" sz="2000" dirty="0">
                <a:latin typeface="Minion Pro" panose="02040503050306020203" pitchFamily="18" charset="0"/>
                <a:hlinkClick r:id="rId4"/>
              </a:rPr>
              <a:t>HospitalQuality@AlliantQuality.org</a:t>
            </a:r>
            <a:r>
              <a:rPr lang="en-US" sz="2000" dirty="0">
                <a:latin typeface="Minion Pro" panose="02040503050306020203" pitchFamily="18" charset="0"/>
              </a:rPr>
              <a:t> or call us </a:t>
            </a:r>
            <a:r>
              <a:rPr lang="en-US" sz="2000" dirty="0">
                <a:solidFill>
                  <a:srgbClr val="00539B"/>
                </a:solidFill>
                <a:latin typeface="Minion Pro" panose="02040503050306020203" pitchFamily="18" charset="0"/>
              </a:rPr>
              <a:t>678-527-3681</a:t>
            </a:r>
          </a:p>
        </p:txBody>
      </p:sp>
    </p:spTree>
    <p:extLst>
      <p:ext uri="{BB962C8B-B14F-4D97-AF65-F5344CB8AC3E}">
        <p14:creationId xmlns:p14="http://schemas.microsoft.com/office/powerpoint/2010/main" val="24921644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DBD59-1B39-2C48-B6A5-488D7B73EE30}"/>
              </a:ext>
            </a:extLst>
          </p:cNvPr>
          <p:cNvSpPr>
            <a:spLocks noGrp="1"/>
          </p:cNvSpPr>
          <p:nvPr>
            <p:ph type="title"/>
          </p:nvPr>
        </p:nvSpPr>
        <p:spPr>
          <a:xfrm>
            <a:off x="628650" y="365127"/>
            <a:ext cx="7886700" cy="951608"/>
          </a:xfrm>
        </p:spPr>
        <p:txBody>
          <a:bodyPr anchor="ctr"/>
          <a:lstStyle/>
          <a:p>
            <a:pPr algn="ctr"/>
            <a:r>
              <a:rPr lang="en-US" sz="3600" dirty="0">
                <a:latin typeface="Myriad Pro Cond" panose="020B0506030403020204"/>
              </a:rPr>
              <a:t>HQIC Goals</a:t>
            </a:r>
          </a:p>
        </p:txBody>
      </p:sp>
      <p:pic>
        <p:nvPicPr>
          <p:cNvPr id="10" name="Picture 9">
            <a:extLst>
              <a:ext uri="{FF2B5EF4-FFF2-40B4-BE49-F238E27FC236}">
                <a16:creationId xmlns:a16="http://schemas.microsoft.com/office/drawing/2014/main" id="{3DFBDB46-458E-B446-9BEB-B9CC5BBD89D4}"/>
              </a:ext>
              <a:ext uri="{C183D7F6-B498-43B3-948B-1728B52AA6E4}">
                <adec:decorative xmlns:adec="http://schemas.microsoft.com/office/drawing/2017/decorative" xmlns="" val="1"/>
              </a:ext>
            </a:extLst>
          </p:cNvPr>
          <p:cNvPicPr>
            <a:picLocks noChangeAspect="1"/>
          </p:cNvPicPr>
          <p:nvPr/>
        </p:nvPicPr>
        <p:blipFill>
          <a:blip r:embed="rId3"/>
          <a:srcRect/>
          <a:stretch/>
        </p:blipFill>
        <p:spPr>
          <a:xfrm>
            <a:off x="628651" y="1417739"/>
            <a:ext cx="1416470" cy="1416470"/>
          </a:xfrm>
          <a:prstGeom prst="rect">
            <a:avLst/>
          </a:prstGeom>
        </p:spPr>
      </p:pic>
      <p:sp>
        <p:nvSpPr>
          <p:cNvPr id="11" name="TextBox 10">
            <a:extLst>
              <a:ext uri="{FF2B5EF4-FFF2-40B4-BE49-F238E27FC236}">
                <a16:creationId xmlns:a16="http://schemas.microsoft.com/office/drawing/2014/main" id="{DEAB1544-D017-EE4D-99CA-F3E35E3538B5}"/>
              </a:ext>
            </a:extLst>
          </p:cNvPr>
          <p:cNvSpPr txBox="1"/>
          <p:nvPr/>
        </p:nvSpPr>
        <p:spPr>
          <a:xfrm>
            <a:off x="1874528" y="1429432"/>
            <a:ext cx="2442257" cy="1200329"/>
          </a:xfrm>
          <a:prstGeom prst="rect">
            <a:avLst/>
          </a:prstGeom>
          <a:noFill/>
        </p:spPr>
        <p:txBody>
          <a:bodyPr wrap="square" rtlCol="0">
            <a:spAutoFit/>
          </a:bodyPr>
          <a:lstStyle/>
          <a:p>
            <a:pPr algn="ctr"/>
            <a:r>
              <a:rPr lang="en-US" sz="2400" b="1" dirty="0">
                <a:solidFill>
                  <a:srgbClr val="55565A"/>
                </a:solidFill>
                <a:latin typeface="Myriad Pro Cond" panose="020B0506030403020204" pitchFamily="34" charset="0"/>
              </a:rPr>
              <a:t>Behavioral Health </a:t>
            </a:r>
          </a:p>
          <a:p>
            <a:pPr algn="ctr"/>
            <a:r>
              <a:rPr lang="en-US" sz="2400" b="1" dirty="0">
                <a:solidFill>
                  <a:srgbClr val="55565A"/>
                </a:solidFill>
                <a:latin typeface="Myriad Pro Cond" panose="020B0506030403020204" pitchFamily="34" charset="0"/>
              </a:rPr>
              <a:t>Outcomes &amp; Opioid Misuse</a:t>
            </a:r>
          </a:p>
        </p:txBody>
      </p:sp>
      <p:sp>
        <p:nvSpPr>
          <p:cNvPr id="4" name="Content Placeholder 2">
            <a:extLst>
              <a:ext uri="{FF2B5EF4-FFF2-40B4-BE49-F238E27FC236}">
                <a16:creationId xmlns:a16="http://schemas.microsoft.com/office/drawing/2014/main" id="{BCD42018-7C8A-274D-A940-7B773F284915}"/>
              </a:ext>
            </a:extLst>
          </p:cNvPr>
          <p:cNvSpPr txBox="1">
            <a:spLocks/>
          </p:cNvSpPr>
          <p:nvPr/>
        </p:nvSpPr>
        <p:spPr>
          <a:xfrm>
            <a:off x="4139393" y="1456477"/>
            <a:ext cx="4696484" cy="1221062"/>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rgbClr val="55565A"/>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55565A"/>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55565A"/>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55565A"/>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5556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indent="-233363">
              <a:buFont typeface="Wingdings" pitchFamily="2" charset="2"/>
              <a:buChar char="ü"/>
            </a:pPr>
            <a:r>
              <a:rPr lang="en-US" sz="1500" dirty="0">
                <a:latin typeface="Minion Pro" panose="02040503050306020203" pitchFamily="18" charset="0"/>
              </a:rPr>
              <a:t>Promote opioid best practices</a:t>
            </a:r>
          </a:p>
          <a:p>
            <a:pPr marL="233363" indent="-233363">
              <a:buFont typeface="Wingdings" pitchFamily="2" charset="2"/>
              <a:buChar char="ü"/>
            </a:pPr>
            <a:r>
              <a:rPr lang="en-US" sz="1500" dirty="0">
                <a:latin typeface="Minion Pro" panose="02040503050306020203" pitchFamily="18" charset="0"/>
              </a:rPr>
              <a:t>Decrease high dose opioid prescribing and opioid adverse events in all settings</a:t>
            </a:r>
          </a:p>
          <a:p>
            <a:pPr marL="233363" indent="-233363">
              <a:buFont typeface="Wingdings" pitchFamily="2" charset="2"/>
              <a:buChar char="ü"/>
            </a:pPr>
            <a:r>
              <a:rPr lang="en-US" sz="1500" dirty="0">
                <a:latin typeface="Minion Pro" panose="02040503050306020203" pitchFamily="18" charset="0"/>
              </a:rPr>
              <a:t>Increase access to behavioral health services</a:t>
            </a:r>
          </a:p>
        </p:txBody>
      </p:sp>
      <p:pic>
        <p:nvPicPr>
          <p:cNvPr id="12" name="Picture 11">
            <a:extLst>
              <a:ext uri="{FF2B5EF4-FFF2-40B4-BE49-F238E27FC236}">
                <a16:creationId xmlns:a16="http://schemas.microsoft.com/office/drawing/2014/main" id="{CFC3FF85-7DA9-964D-B8F0-DC1B9689966C}"/>
              </a:ext>
              <a:ext uri="{C183D7F6-B498-43B3-948B-1728B52AA6E4}">
                <adec:decorative xmlns:adec="http://schemas.microsoft.com/office/drawing/2017/decorative" xmlns="" val="1"/>
              </a:ext>
            </a:extLst>
          </p:cNvPr>
          <p:cNvPicPr>
            <a:picLocks noChangeAspect="1"/>
          </p:cNvPicPr>
          <p:nvPr/>
        </p:nvPicPr>
        <p:blipFill>
          <a:blip r:embed="rId4"/>
          <a:srcRect/>
          <a:stretch/>
        </p:blipFill>
        <p:spPr>
          <a:xfrm>
            <a:off x="628651" y="2709819"/>
            <a:ext cx="1416471" cy="1416471"/>
          </a:xfrm>
          <a:prstGeom prst="rect">
            <a:avLst/>
          </a:prstGeom>
        </p:spPr>
      </p:pic>
      <p:sp>
        <p:nvSpPr>
          <p:cNvPr id="13" name="TextBox 12">
            <a:extLst>
              <a:ext uri="{FF2B5EF4-FFF2-40B4-BE49-F238E27FC236}">
                <a16:creationId xmlns:a16="http://schemas.microsoft.com/office/drawing/2014/main" id="{935AA487-BAAA-2245-8AF9-88A9A6C77BED}"/>
              </a:ext>
            </a:extLst>
          </p:cNvPr>
          <p:cNvSpPr txBox="1"/>
          <p:nvPr/>
        </p:nvSpPr>
        <p:spPr>
          <a:xfrm>
            <a:off x="1787987" y="3206988"/>
            <a:ext cx="2528797" cy="461665"/>
          </a:xfrm>
          <a:prstGeom prst="rect">
            <a:avLst/>
          </a:prstGeom>
          <a:noFill/>
        </p:spPr>
        <p:txBody>
          <a:bodyPr wrap="square" rtlCol="0">
            <a:spAutoFit/>
          </a:bodyPr>
          <a:lstStyle/>
          <a:p>
            <a:pPr lvl="0" algn="ctr"/>
            <a:r>
              <a:rPr lang="en-US" sz="2400" b="1" dirty="0">
                <a:solidFill>
                  <a:srgbClr val="55565A"/>
                </a:solidFill>
                <a:latin typeface="Myriad Pro Cond" panose="020B0506030403020204" pitchFamily="34" charset="0"/>
              </a:rPr>
              <a:t>Patient Safety </a:t>
            </a:r>
          </a:p>
        </p:txBody>
      </p:sp>
      <p:sp>
        <p:nvSpPr>
          <p:cNvPr id="5" name="Content Placeholder 2">
            <a:extLst>
              <a:ext uri="{FF2B5EF4-FFF2-40B4-BE49-F238E27FC236}">
                <a16:creationId xmlns:a16="http://schemas.microsoft.com/office/drawing/2014/main" id="{EC611B86-CE90-214D-8D51-13A8313E119A}"/>
              </a:ext>
            </a:extLst>
          </p:cNvPr>
          <p:cNvSpPr txBox="1">
            <a:spLocks/>
          </p:cNvSpPr>
          <p:nvPr/>
        </p:nvSpPr>
        <p:spPr>
          <a:xfrm>
            <a:off x="4139393" y="2709819"/>
            <a:ext cx="4391685" cy="1182939"/>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rgbClr val="55565A"/>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55565A"/>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55565A"/>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55565A"/>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5556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indent="-233363">
              <a:buFont typeface="Wingdings" pitchFamily="2" charset="2"/>
              <a:buChar char="ü"/>
            </a:pPr>
            <a:r>
              <a:rPr lang="en-US" sz="1600" dirty="0">
                <a:latin typeface="Minion Pro" panose="02040503050306020203" pitchFamily="18" charset="0"/>
              </a:rPr>
              <a:t>Reduce risky medication combinations</a:t>
            </a:r>
          </a:p>
          <a:p>
            <a:pPr marL="233363" indent="-233363">
              <a:buFont typeface="Wingdings" pitchFamily="2" charset="2"/>
              <a:buChar char="ü"/>
            </a:pPr>
            <a:r>
              <a:rPr lang="en-US" sz="1600" dirty="0">
                <a:latin typeface="Minion Pro" panose="02040503050306020203" pitchFamily="18" charset="0"/>
              </a:rPr>
              <a:t>Reduce adverse drug events</a:t>
            </a:r>
          </a:p>
          <a:p>
            <a:pPr marL="233363" indent="-233363">
              <a:buFont typeface="Wingdings" pitchFamily="2" charset="2"/>
              <a:buChar char="ü"/>
            </a:pPr>
            <a:r>
              <a:rPr lang="en-US" sz="1600" dirty="0">
                <a:latin typeface="Minion Pro" panose="02040503050306020203" pitchFamily="18" charset="0"/>
              </a:rPr>
              <a:t>Reduce </a:t>
            </a:r>
            <a:r>
              <a:rPr lang="en-US" sz="1600" i="1" dirty="0">
                <a:latin typeface="Minion Pro" panose="02040503050306020203" pitchFamily="18" charset="0"/>
              </a:rPr>
              <a:t>C. diff </a:t>
            </a:r>
            <a:r>
              <a:rPr lang="en-US" sz="1600" dirty="0">
                <a:latin typeface="Minion Pro" panose="02040503050306020203" pitchFamily="18" charset="0"/>
              </a:rPr>
              <a:t>in all settings</a:t>
            </a:r>
          </a:p>
        </p:txBody>
      </p:sp>
      <p:pic>
        <p:nvPicPr>
          <p:cNvPr id="16" name="Picture 15">
            <a:extLst>
              <a:ext uri="{FF2B5EF4-FFF2-40B4-BE49-F238E27FC236}">
                <a16:creationId xmlns:a16="http://schemas.microsoft.com/office/drawing/2014/main" id="{2A201DDE-70A0-9248-91DE-1A9184C9251F}"/>
              </a:ext>
              <a:ext uri="{C183D7F6-B498-43B3-948B-1728B52AA6E4}">
                <adec:decorative xmlns:adec="http://schemas.microsoft.com/office/drawing/2017/decorative" xmlns="" val="1"/>
              </a:ext>
            </a:extLst>
          </p:cNvPr>
          <p:cNvPicPr>
            <a:picLocks noChangeAspect="1"/>
          </p:cNvPicPr>
          <p:nvPr/>
        </p:nvPicPr>
        <p:blipFill>
          <a:blip r:embed="rId5"/>
          <a:srcRect/>
          <a:stretch/>
        </p:blipFill>
        <p:spPr>
          <a:xfrm>
            <a:off x="628650" y="4010329"/>
            <a:ext cx="1428476" cy="1416471"/>
          </a:xfrm>
          <a:prstGeom prst="rect">
            <a:avLst/>
          </a:prstGeom>
        </p:spPr>
      </p:pic>
      <p:sp>
        <p:nvSpPr>
          <p:cNvPr id="17" name="TextBox 16">
            <a:extLst>
              <a:ext uri="{FF2B5EF4-FFF2-40B4-BE49-F238E27FC236}">
                <a16:creationId xmlns:a16="http://schemas.microsoft.com/office/drawing/2014/main" id="{2C45972A-249C-6B40-B7F8-5EAED34DBA63}"/>
              </a:ext>
            </a:extLst>
          </p:cNvPr>
          <p:cNvSpPr txBox="1"/>
          <p:nvPr/>
        </p:nvSpPr>
        <p:spPr>
          <a:xfrm>
            <a:off x="1874527" y="4305840"/>
            <a:ext cx="2484018" cy="830997"/>
          </a:xfrm>
          <a:prstGeom prst="rect">
            <a:avLst/>
          </a:prstGeom>
          <a:noFill/>
        </p:spPr>
        <p:txBody>
          <a:bodyPr wrap="square" rtlCol="0">
            <a:spAutoFit/>
          </a:bodyPr>
          <a:lstStyle/>
          <a:p>
            <a:pPr lvl="0" algn="ctr"/>
            <a:r>
              <a:rPr lang="en-US" sz="2400" b="1" dirty="0">
                <a:solidFill>
                  <a:srgbClr val="55565A"/>
                </a:solidFill>
                <a:latin typeface="Myriad Pro Cond" panose="020B0506030403020204" pitchFamily="34" charset="0"/>
              </a:rPr>
              <a:t>Quality of Care Transitions</a:t>
            </a:r>
          </a:p>
        </p:txBody>
      </p:sp>
      <p:sp>
        <p:nvSpPr>
          <p:cNvPr id="8" name="Content Placeholder 2">
            <a:extLst>
              <a:ext uri="{FF2B5EF4-FFF2-40B4-BE49-F238E27FC236}">
                <a16:creationId xmlns:a16="http://schemas.microsoft.com/office/drawing/2014/main" id="{3584D174-E1C9-D544-8E85-1769D02D3782}"/>
              </a:ext>
            </a:extLst>
          </p:cNvPr>
          <p:cNvSpPr txBox="1">
            <a:spLocks/>
          </p:cNvSpPr>
          <p:nvPr/>
        </p:nvSpPr>
        <p:spPr>
          <a:xfrm>
            <a:off x="4139393" y="3940983"/>
            <a:ext cx="4480175" cy="1393087"/>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2800" kern="1200">
                <a:solidFill>
                  <a:srgbClr val="55565A"/>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55565A"/>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55565A"/>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55565A"/>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5556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3363" indent="-233363">
              <a:lnSpc>
                <a:spcPct val="110000"/>
              </a:lnSpc>
              <a:buFont typeface="Wingdings" pitchFamily="2" charset="2"/>
              <a:buChar char="ü"/>
            </a:pPr>
            <a:r>
              <a:rPr lang="en-US" sz="1600" dirty="0">
                <a:latin typeface="Minion Pro" panose="02040503050306020203" pitchFamily="18" charset="0"/>
              </a:rPr>
              <a:t>Convene community coalitions</a:t>
            </a:r>
          </a:p>
          <a:p>
            <a:pPr marL="233363" indent="-233363">
              <a:lnSpc>
                <a:spcPct val="110000"/>
              </a:lnSpc>
              <a:buFont typeface="Wingdings" pitchFamily="2" charset="2"/>
              <a:buChar char="ü"/>
            </a:pPr>
            <a:r>
              <a:rPr lang="en-US" sz="1600" dirty="0">
                <a:latin typeface="Minion Pro" panose="02040503050306020203" pitchFamily="18" charset="0"/>
              </a:rPr>
              <a:t>Identify and promote optical care for super utilizers</a:t>
            </a:r>
          </a:p>
          <a:p>
            <a:pPr marL="233363" indent="-233363">
              <a:lnSpc>
                <a:spcPct val="110000"/>
              </a:lnSpc>
              <a:buFont typeface="Wingdings" pitchFamily="2" charset="2"/>
              <a:buChar char="ü"/>
            </a:pPr>
            <a:r>
              <a:rPr lang="en-US" sz="1600" dirty="0">
                <a:latin typeface="Minion Pro" panose="02040503050306020203" pitchFamily="18" charset="0"/>
              </a:rPr>
              <a:t>Reduce community-based adverse drug events</a:t>
            </a:r>
          </a:p>
        </p:txBody>
      </p:sp>
      <p:cxnSp>
        <p:nvCxnSpPr>
          <p:cNvPr id="21" name="Straight Connector 20">
            <a:extLst>
              <a:ext uri="{FF2B5EF4-FFF2-40B4-BE49-F238E27FC236}">
                <a16:creationId xmlns:a16="http://schemas.microsoft.com/office/drawing/2014/main" id="{47FAFF82-5809-9142-9EEB-894E75DE728D}"/>
              </a:ext>
              <a:ext uri="{C183D7F6-B498-43B3-948B-1728B52AA6E4}">
                <adec:decorative xmlns:adec="http://schemas.microsoft.com/office/drawing/2017/decorative" xmlns="" val="1"/>
              </a:ext>
            </a:extLst>
          </p:cNvPr>
          <p:cNvCxnSpPr>
            <a:cxnSpLocks/>
          </p:cNvCxnSpPr>
          <p:nvPr/>
        </p:nvCxnSpPr>
        <p:spPr>
          <a:xfrm>
            <a:off x="1948150" y="2677539"/>
            <a:ext cx="6802081" cy="0"/>
          </a:xfrm>
          <a:prstGeom prst="line">
            <a:avLst/>
          </a:prstGeom>
          <a:ln>
            <a:solidFill>
              <a:srgbClr val="A08D64"/>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2B454E42-F245-8649-803F-CC893FACC2BC}"/>
              </a:ext>
              <a:ext uri="{C183D7F6-B498-43B3-948B-1728B52AA6E4}">
                <adec:decorative xmlns:adec="http://schemas.microsoft.com/office/drawing/2017/decorative" xmlns="" val="1"/>
              </a:ext>
            </a:extLst>
          </p:cNvPr>
          <p:cNvCxnSpPr>
            <a:cxnSpLocks/>
          </p:cNvCxnSpPr>
          <p:nvPr/>
        </p:nvCxnSpPr>
        <p:spPr>
          <a:xfrm>
            <a:off x="1968784" y="3940984"/>
            <a:ext cx="6781447" cy="0"/>
          </a:xfrm>
          <a:prstGeom prst="line">
            <a:avLst/>
          </a:prstGeom>
          <a:ln>
            <a:solidFill>
              <a:srgbClr val="A08D6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02201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EB024D-3456-744D-9AAD-465DF23F7AD0}"/>
              </a:ext>
            </a:extLst>
          </p:cNvPr>
          <p:cNvSpPr>
            <a:spLocks noGrp="1"/>
          </p:cNvSpPr>
          <p:nvPr>
            <p:ph type="title"/>
          </p:nvPr>
        </p:nvSpPr>
        <p:spPr>
          <a:xfrm>
            <a:off x="628650" y="365127"/>
            <a:ext cx="7886700" cy="955674"/>
          </a:xfrm>
        </p:spPr>
        <p:txBody>
          <a:bodyPr/>
          <a:lstStyle/>
          <a:p>
            <a:pPr algn="ctr"/>
            <a:r>
              <a:rPr lang="en-US" sz="3600" dirty="0">
                <a:latin typeface="Myriad Pro Cond" panose="020B0506030403020204"/>
              </a:rPr>
              <a:t>Upcoming Events</a:t>
            </a:r>
          </a:p>
        </p:txBody>
      </p:sp>
      <p:sp>
        <p:nvSpPr>
          <p:cNvPr id="3" name="Content Placeholder 2">
            <a:extLst>
              <a:ext uri="{FF2B5EF4-FFF2-40B4-BE49-F238E27FC236}">
                <a16:creationId xmlns:a16="http://schemas.microsoft.com/office/drawing/2014/main" id="{62EDBC7B-F4DB-AC4D-BE4C-8DD635D0E445}"/>
              </a:ext>
            </a:extLst>
          </p:cNvPr>
          <p:cNvSpPr>
            <a:spLocks noGrp="1"/>
          </p:cNvSpPr>
          <p:nvPr>
            <p:ph idx="1"/>
          </p:nvPr>
        </p:nvSpPr>
        <p:spPr>
          <a:xfrm>
            <a:off x="628650" y="1548534"/>
            <a:ext cx="7886700" cy="4351338"/>
          </a:xfrm>
        </p:spPr>
        <p:txBody>
          <a:bodyPr anchor="ctr">
            <a:normAutofit/>
          </a:bodyPr>
          <a:lstStyle/>
          <a:p>
            <a:pPr marL="0" indent="0" algn="ctr">
              <a:buNone/>
            </a:pPr>
            <a:r>
              <a:rPr lang="en-US" b="1" dirty="0">
                <a:solidFill>
                  <a:srgbClr val="00539B"/>
                </a:solidFill>
                <a:latin typeface="Minion Pro" panose="02040503050306020203"/>
              </a:rPr>
              <a:t>August 24, 2021  1:00 p.m. EST</a:t>
            </a:r>
          </a:p>
          <a:p>
            <a:pPr marL="0" indent="0" algn="ctr">
              <a:buNone/>
            </a:pPr>
            <a:endParaRPr lang="en-US" b="1" dirty="0">
              <a:solidFill>
                <a:srgbClr val="00539B"/>
              </a:solidFill>
              <a:latin typeface="Minion Pro" panose="02040503050306020203"/>
            </a:endParaRPr>
          </a:p>
          <a:p>
            <a:pPr marL="0" indent="0" algn="ctr">
              <a:buNone/>
            </a:pPr>
            <a:r>
              <a:rPr lang="en-US" b="1" dirty="0">
                <a:latin typeface="Minion Pro" panose="02040503050306020203"/>
              </a:rPr>
              <a:t>Sepsis</a:t>
            </a:r>
            <a:endParaRPr lang="en-US" dirty="0">
              <a:latin typeface="Minion Pro" panose="02040503050306020203"/>
            </a:endParaRPr>
          </a:p>
          <a:p>
            <a:pPr marL="0" indent="0" algn="ctr">
              <a:buNone/>
            </a:pPr>
            <a:endParaRPr lang="en-US" dirty="0">
              <a:latin typeface="Minion Pro" panose="02040503050306020203"/>
            </a:endParaRPr>
          </a:p>
          <a:p>
            <a:pPr marL="0" indent="0" algn="ctr">
              <a:buNone/>
            </a:pPr>
            <a:r>
              <a:rPr lang="en-US" dirty="0">
                <a:latin typeface="Minion Pro" panose="02040503050306020203"/>
              </a:rPr>
              <a:t>Hosted by IPRO HQIC</a:t>
            </a:r>
          </a:p>
          <a:p>
            <a:pPr marL="0" indent="0" algn="ctr">
              <a:buNone/>
            </a:pPr>
            <a:r>
              <a:rPr lang="en-US" dirty="0">
                <a:latin typeface="Minion Pro" panose="02040503050306020203"/>
              </a:rPr>
              <a:t>Details forthcoming</a:t>
            </a:r>
            <a:r>
              <a:rPr lang="en-US" sz="1600" dirty="0">
                <a:latin typeface="Minion Pro" panose="02040503050306020203"/>
              </a:rPr>
              <a:t> </a:t>
            </a:r>
          </a:p>
        </p:txBody>
      </p:sp>
      <p:sp>
        <p:nvSpPr>
          <p:cNvPr id="2" name="Slide Number Placeholder 1">
            <a:extLst>
              <a:ext uri="{FF2B5EF4-FFF2-40B4-BE49-F238E27FC236}">
                <a16:creationId xmlns:a16="http://schemas.microsoft.com/office/drawing/2014/main" id="{43570EE2-653E-ED4C-9AD1-3E6D3C2F80B2}"/>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BEBB366-5FFA-EA46-B539-C02390F9B56B}" type="slidenum">
              <a:rPr lang="en-US" smtClean="0"/>
              <a:pPr/>
              <a:t>52</a:t>
            </a:fld>
            <a:endParaRPr lang="en-US" dirty="0"/>
          </a:p>
        </p:txBody>
      </p:sp>
      <p:pic>
        <p:nvPicPr>
          <p:cNvPr id="16" name="Picture 8" descr="Date circled on calendar with a pencil ">
            <a:extLst>
              <a:ext uri="{FF2B5EF4-FFF2-40B4-BE49-F238E27FC236}">
                <a16:creationId xmlns:a16="http://schemas.microsoft.com/office/drawing/2014/main" id="{016EEB03-AABB-C542-B17C-2A293A4AF15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6294" t="26721" r="15320" b="24654"/>
          <a:stretch/>
        </p:blipFill>
        <p:spPr bwMode="auto">
          <a:xfrm rot="1259809">
            <a:off x="7634808" y="216087"/>
            <a:ext cx="1383570" cy="95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85484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A705D-9971-D54C-A05E-1FF9099CE5F2}"/>
              </a:ext>
            </a:extLst>
          </p:cNvPr>
          <p:cNvSpPr>
            <a:spLocks noGrp="1"/>
          </p:cNvSpPr>
          <p:nvPr>
            <p:ph type="title"/>
          </p:nvPr>
        </p:nvSpPr>
        <p:spPr>
          <a:xfrm>
            <a:off x="1773984" y="418423"/>
            <a:ext cx="5596032" cy="2384154"/>
          </a:xfrm>
        </p:spPr>
        <p:txBody>
          <a:bodyPr/>
          <a:lstStyle/>
          <a:p>
            <a:pPr algn="ctr"/>
            <a:r>
              <a:rPr lang="en-US" sz="6000" dirty="0">
                <a:latin typeface="Myriad Pro Cond" panose="020B0506030403020204"/>
              </a:rPr>
              <a:t>Thank you for joining us today!</a:t>
            </a:r>
          </a:p>
        </p:txBody>
      </p:sp>
      <p:sp>
        <p:nvSpPr>
          <p:cNvPr id="3" name="Text Placeholder 2">
            <a:extLst>
              <a:ext uri="{FF2B5EF4-FFF2-40B4-BE49-F238E27FC236}">
                <a16:creationId xmlns:a16="http://schemas.microsoft.com/office/drawing/2014/main" id="{34F18668-8BE7-7F44-9E0F-2E017788E71B}"/>
              </a:ext>
            </a:extLst>
          </p:cNvPr>
          <p:cNvSpPr>
            <a:spLocks noGrp="1"/>
          </p:cNvSpPr>
          <p:nvPr>
            <p:ph type="body" idx="1"/>
          </p:nvPr>
        </p:nvSpPr>
        <p:spPr>
          <a:xfrm>
            <a:off x="1694243" y="3653387"/>
            <a:ext cx="5755513" cy="863195"/>
          </a:xfrm>
        </p:spPr>
        <p:txBody>
          <a:bodyPr/>
          <a:lstStyle/>
          <a:p>
            <a:pPr algn="ctr"/>
            <a:r>
              <a:rPr lang="en-US" sz="1000" dirty="0">
                <a:latin typeface="Minion Pro"/>
              </a:rPr>
              <a:t>This material was prepared by Alliant Health Solutions, a Hospital Quality Improvement Contractor (HQIC) under contract with the Centers for Medicare &amp; Medicaid Services (CMS), an agency of the U.S. Department of Health and Human Services (HHS). Views expressed in this material do not necessarily reflect the official views or policy of CMS or HHS, and any reference to a specific product or entity herein does not constitute endorsement of that product or entity by CMS or </a:t>
            </a:r>
            <a:r>
              <a:rPr lang="en-US" sz="1000" dirty="0" smtClean="0">
                <a:latin typeface="Minion Pro"/>
              </a:rPr>
              <a:t>HHS. </a:t>
            </a:r>
            <a:r>
              <a:rPr lang="en-US" sz="1000" dirty="0">
                <a:latin typeface="Minion Pro"/>
              </a:rPr>
              <a:t>Publication No. </a:t>
            </a:r>
            <a:r>
              <a:rPr lang="en-US" sz="1000" dirty="0">
                <a:latin typeface="Minion Pro"/>
              </a:rPr>
              <a:t>AHSHQIC-TO3H-21-894-07/22/21</a:t>
            </a:r>
            <a:endParaRPr lang="en-US" sz="1000" dirty="0">
              <a:latin typeface="Minion Pro"/>
            </a:endParaRPr>
          </a:p>
        </p:txBody>
      </p:sp>
    </p:spTree>
    <p:extLst>
      <p:ext uri="{BB962C8B-B14F-4D97-AF65-F5344CB8AC3E}">
        <p14:creationId xmlns:p14="http://schemas.microsoft.com/office/powerpoint/2010/main" val="14057974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Title"/>
        <p:cNvGrpSpPr/>
        <p:nvPr/>
      </p:nvGrpSpPr>
      <p:grpSpPr>
        <a:xfrm>
          <a:off x="0" y="0"/>
          <a:ext cx="0" cy="0"/>
          <a:chOff x="0" y="0"/>
          <a:chExt cx="0" cy="0"/>
        </a:xfrm>
      </p:grpSpPr>
      <p:pic>
        <p:nvPicPr>
          <p:cNvPr id="4" name="Logo_PAMI TM 2020"/>
          <p:cNvPicPr/>
          <p:nvPr/>
        </p:nvPicPr>
        <p:blipFill rotWithShape="1">
          <a:blip r:embed="rId3"/>
          <a:stretch>
            <a:fillRect/>
          </a:stretch>
        </p:blipFill>
        <p:spPr>
          <a:xfrm>
            <a:off x="2497677" y="1005062"/>
            <a:ext cx="3907953" cy="2105984"/>
          </a:xfrm>
          <a:prstGeom prst="rect">
            <a:avLst/>
          </a:prstGeom>
        </p:spPr>
      </p:pic>
      <p:pic>
        <p:nvPicPr>
          <p:cNvPr id="5" name="UF COMJ Dept of EM_Logo_Blue and Orange"/>
          <p:cNvPicPr/>
          <p:nvPr/>
        </p:nvPicPr>
        <p:blipFill rotWithShape="1">
          <a:blip r:embed="rId4"/>
          <a:stretch>
            <a:fillRect/>
          </a:stretch>
        </p:blipFill>
        <p:spPr>
          <a:xfrm>
            <a:off x="520162" y="4721548"/>
            <a:ext cx="3600438" cy="819718"/>
          </a:xfrm>
          <a:prstGeom prst="rect">
            <a:avLst/>
          </a:prstGeom>
        </p:spPr>
      </p:pic>
      <p:sp>
        <p:nvSpPr>
          <p:cNvPr id="12" name="Rectangle 11"/>
          <p:cNvSpPr/>
          <p:nvPr/>
        </p:nvSpPr>
        <p:spPr>
          <a:xfrm>
            <a:off x="1202889" y="3025423"/>
            <a:ext cx="7065411" cy="351763"/>
          </a:xfrm>
          <a:prstGeom prst="rect">
            <a:avLst/>
          </a:prstGeom>
        </p:spPr>
        <p:txBody>
          <a:bodyPr wrap="square">
            <a:spAutoFit/>
          </a:bodyPr>
          <a:lstStyle/>
          <a:p>
            <a:pPr defTabSz="642318">
              <a:defRPr/>
            </a:pPr>
            <a:r>
              <a:rPr lang="en-US" sz="1686" b="1" i="1" dirty="0">
                <a:solidFill>
                  <a:srgbClr val="4472C4">
                    <a:lumMod val="75000"/>
                  </a:srgbClr>
                </a:solidFill>
                <a:latin typeface="Calibri" panose="020F0502020204030204"/>
              </a:rPr>
              <a:t>Advancing innovation and safety in pain education, patient care and research</a:t>
            </a:r>
          </a:p>
        </p:txBody>
      </p:sp>
      <p:sp>
        <p:nvSpPr>
          <p:cNvPr id="2" name="Rectangle 1"/>
          <p:cNvSpPr/>
          <p:nvPr/>
        </p:nvSpPr>
        <p:spPr>
          <a:xfrm>
            <a:off x="4933984" y="4265458"/>
            <a:ext cx="4100182" cy="1303177"/>
          </a:xfrm>
          <a:prstGeom prst="rect">
            <a:avLst/>
          </a:prstGeom>
        </p:spPr>
        <p:txBody>
          <a:bodyPr wrap="square">
            <a:spAutoFit/>
          </a:bodyPr>
          <a:lstStyle/>
          <a:p>
            <a:pPr defTabSz="342752" hangingPunct="0"/>
            <a:r>
              <a:rPr lang="en-US" sz="1967" dirty="0">
                <a:solidFill>
                  <a:srgbClr val="2471AE"/>
                </a:solidFill>
                <a:latin typeface="Minion Pro"/>
                <a:cs typeface="Calibri" panose="020F0502020204030204" pitchFamily="34" charset="0"/>
              </a:rPr>
              <a:t>Website: </a:t>
            </a:r>
            <a:r>
              <a:rPr lang="en-US" sz="1967" dirty="0">
                <a:solidFill>
                  <a:srgbClr val="2471AE"/>
                </a:solidFill>
                <a:latin typeface="Minion Pro"/>
                <a:cs typeface="Calibri" panose="020F0502020204030204" pitchFamily="34" charset="0"/>
                <a:hlinkClick r:id="" action="ppaction://noaction"/>
              </a:rPr>
              <a:t>pami.emergency.med.jax.ufl.edu</a:t>
            </a:r>
          </a:p>
          <a:p>
            <a:pPr defTabSz="342752" hangingPunct="0"/>
            <a:endParaRPr lang="en-US" sz="1967" dirty="0">
              <a:solidFill>
                <a:srgbClr val="2471AE"/>
              </a:solidFill>
              <a:latin typeface="Minion Pro"/>
              <a:cs typeface="Calibri" panose="020F0502020204030204" pitchFamily="34" charset="0"/>
              <a:hlinkClick r:id="" action="ppaction://noaction"/>
            </a:endParaRPr>
          </a:p>
          <a:p>
            <a:pPr defTabSz="342752" hangingPunct="0"/>
            <a:r>
              <a:rPr lang="en-US" sz="1967" dirty="0">
                <a:solidFill>
                  <a:srgbClr val="2471AE"/>
                </a:solidFill>
                <a:latin typeface="Minion Pro"/>
                <a:cs typeface="Calibri" panose="020F0502020204030204" pitchFamily="34" charset="0"/>
              </a:rPr>
              <a:t>Team Email: </a:t>
            </a:r>
            <a:r>
              <a:rPr lang="en-US" sz="1967" dirty="0">
                <a:solidFill>
                  <a:srgbClr val="2471AE"/>
                </a:solidFill>
                <a:latin typeface="Minion Pro"/>
                <a:cs typeface="Calibri" panose="020F0502020204030204" pitchFamily="34" charset="0"/>
                <a:hlinkClick r:id="rId5"/>
              </a:rPr>
              <a:t>Pami@jax.ufl.edu</a:t>
            </a:r>
            <a:endParaRPr lang="en-US" sz="1265" dirty="0">
              <a:solidFill>
                <a:prstClr val="black"/>
              </a:solidFill>
              <a:latin typeface="Minion Pro"/>
              <a:cs typeface="Calibri" panose="020F0502020204030204" pitchFamily="34" charset="0"/>
            </a:endParaRPr>
          </a:p>
        </p:txBody>
      </p:sp>
      <p:sp>
        <p:nvSpPr>
          <p:cNvPr id="6" name="TextBox 5"/>
          <p:cNvSpPr txBox="1"/>
          <p:nvPr/>
        </p:nvSpPr>
        <p:spPr>
          <a:xfrm>
            <a:off x="2933543" y="3502208"/>
            <a:ext cx="3629520" cy="481670"/>
          </a:xfrm>
          <a:prstGeom prst="rect">
            <a:avLst/>
          </a:prstGeom>
          <a:noFill/>
        </p:spPr>
        <p:txBody>
          <a:bodyPr wrap="none" rtlCol="0">
            <a:spAutoFit/>
          </a:bodyPr>
          <a:lstStyle/>
          <a:p>
            <a:pPr defTabSz="642640">
              <a:defRPr/>
            </a:pPr>
            <a:r>
              <a:rPr lang="en-US" sz="2530" u="sng" dirty="0">
                <a:solidFill>
                  <a:srgbClr val="7030A0"/>
                </a:solidFill>
                <a:latin typeface="Minion Pro"/>
              </a:rPr>
              <a:t>HQIC LAN Presentation</a:t>
            </a:r>
          </a:p>
        </p:txBody>
      </p:sp>
      <p:sp>
        <p:nvSpPr>
          <p:cNvPr id="7" name="Body text copy"/>
          <p:cNvSpPr/>
          <p:nvPr/>
        </p:nvSpPr>
        <p:spPr>
          <a:xfrm>
            <a:off x="7669372" y="1005062"/>
            <a:ext cx="860613" cy="187432"/>
          </a:xfrm>
          <a:prstGeom prst="rect">
            <a:avLst/>
          </a:prstGeom>
        </p:spPr>
        <p:txBody>
          <a:bodyPr spcFirstLastPara="1" lIns="0" tIns="0" rIns="0" bIns="0" anchor="t"/>
          <a:lstStyle/>
          <a:p>
            <a:pPr defTabSz="642640" hangingPunct="0">
              <a:defRPr/>
            </a:pPr>
            <a:r>
              <a:rPr lang="en-US" sz="1265" dirty="0">
                <a:solidFill>
                  <a:srgbClr val="2B2B2B"/>
                </a:solidFill>
                <a:latin typeface="Montserrat"/>
                <a:cs typeface="Montserrat"/>
              </a:rPr>
              <a:t>7/27/2021</a:t>
            </a:r>
            <a:endParaRPr sz="1265" dirty="0">
              <a:solidFill>
                <a:srgbClr val="2B2B2B"/>
              </a:solidFill>
              <a:latin typeface="Montserrat"/>
              <a:cs typeface="Montserrat"/>
            </a:endParaRPr>
          </a:p>
        </p:txBody>
      </p:sp>
    </p:spTree>
    <p:extLst>
      <p:ext uri="{BB962C8B-B14F-4D97-AF65-F5344CB8AC3E}">
        <p14:creationId xmlns:p14="http://schemas.microsoft.com/office/powerpoint/2010/main" val="14105254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55674"/>
          </a:xfrm>
        </p:spPr>
        <p:txBody>
          <a:bodyPr/>
          <a:lstStyle/>
          <a:p>
            <a:r>
              <a:rPr lang="en-US" sz="3600" b="0" dirty="0">
                <a:latin typeface="Myriad Pro Cond"/>
                <a:ea typeface="Lato" panose="020B0604020202020204" charset="0"/>
                <a:cs typeface="Calibri" panose="020F0502020204030204" pitchFamily="34" charset="0"/>
              </a:rPr>
              <a:t>Today’s Agenda</a:t>
            </a:r>
          </a:p>
        </p:txBody>
      </p:sp>
      <p:sp>
        <p:nvSpPr>
          <p:cNvPr id="3" name="Content Placeholder 2"/>
          <p:cNvSpPr>
            <a:spLocks noGrp="1"/>
          </p:cNvSpPr>
          <p:nvPr>
            <p:ph idx="1"/>
          </p:nvPr>
        </p:nvSpPr>
        <p:spPr>
          <a:xfrm>
            <a:off x="628650" y="1557770"/>
            <a:ext cx="7886700" cy="4351338"/>
          </a:xfrm>
        </p:spPr>
        <p:txBody>
          <a:bodyPr>
            <a:normAutofit fontScale="92500" lnSpcReduction="10000"/>
          </a:bodyPr>
          <a:lstStyle/>
          <a:p>
            <a:r>
              <a:rPr lang="en-US" dirty="0">
                <a:latin typeface="Minion Pro"/>
                <a:cs typeface="Calibri" panose="020F0502020204030204" pitchFamily="34" charset="0"/>
              </a:rPr>
              <a:t>Introduction to the Pain Assessment and Management (PAMI)</a:t>
            </a:r>
          </a:p>
          <a:p>
            <a:r>
              <a:rPr lang="en-US" dirty="0">
                <a:latin typeface="Minion Pro"/>
                <a:cs typeface="Calibri" panose="020F0502020204030204" pitchFamily="34" charset="0"/>
              </a:rPr>
              <a:t>Overview of PAMI free-access resources on pain management</a:t>
            </a:r>
          </a:p>
          <a:p>
            <a:r>
              <a:rPr lang="en-US" dirty="0">
                <a:latin typeface="Minion Pro"/>
                <a:cs typeface="Calibri" panose="020F0502020204030204" pitchFamily="34" charset="0"/>
              </a:rPr>
              <a:t>Newly established PAMI sub-projects:</a:t>
            </a:r>
          </a:p>
          <a:p>
            <a:pPr lvl="1"/>
            <a:r>
              <a:rPr lang="en-US" dirty="0">
                <a:latin typeface="Minion Pro"/>
                <a:cs typeface="Calibri" panose="020F0502020204030204" pitchFamily="34" charset="0"/>
              </a:rPr>
              <a:t>PAMI pain coach/educator project overview</a:t>
            </a:r>
          </a:p>
          <a:p>
            <a:pPr lvl="1"/>
            <a:r>
              <a:rPr lang="en-US" dirty="0">
                <a:latin typeface="Minion Pro"/>
                <a:cs typeface="Calibri" panose="020F0502020204030204" pitchFamily="34" charset="0"/>
              </a:rPr>
              <a:t>PAMI ED-ALT project overview</a:t>
            </a:r>
          </a:p>
          <a:p>
            <a:pPr lvl="1"/>
            <a:r>
              <a:rPr lang="en-US" dirty="0">
                <a:latin typeface="Minion Pro"/>
                <a:cs typeface="Calibri" panose="020F0502020204030204" pitchFamily="34" charset="0"/>
              </a:rPr>
              <a:t>AI-PAMI project overview</a:t>
            </a:r>
          </a:p>
          <a:p>
            <a:r>
              <a:rPr lang="en-US" dirty="0">
                <a:latin typeface="Minion Pro"/>
                <a:cs typeface="Calibri" panose="020F0502020204030204" pitchFamily="34" charset="0"/>
              </a:rPr>
              <a:t>Collaboration with UF Health Jacksonville through the Pain and Opioid Stewardship Taskforce</a:t>
            </a:r>
          </a:p>
          <a:p>
            <a:r>
              <a:rPr lang="en-US" dirty="0">
                <a:latin typeface="Minion Pro"/>
                <a:cs typeface="Calibri" panose="020F0502020204030204" pitchFamily="34" charset="0"/>
              </a:rPr>
              <a:t>Q&amp;A</a:t>
            </a:r>
          </a:p>
        </p:txBody>
      </p:sp>
    </p:spTree>
    <p:extLst>
      <p:ext uri="{BB962C8B-B14F-4D97-AF65-F5344CB8AC3E}">
        <p14:creationId xmlns:p14="http://schemas.microsoft.com/office/powerpoint/2010/main" val="37643166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022379"/>
          </a:xfrm>
        </p:spPr>
        <p:txBody>
          <a:bodyPr>
            <a:normAutofit/>
          </a:bodyPr>
          <a:lstStyle/>
          <a:p>
            <a:r>
              <a:rPr lang="en-US" sz="3600" b="0" dirty="0">
                <a:latin typeface="Myriad Pro Cond" panose="020B0506030403020204"/>
                <a:ea typeface="Lato" panose="020B0604020202020204" charset="0"/>
                <a:cs typeface="Calibri" panose="020F0502020204030204" pitchFamily="34" charset="0"/>
              </a:rPr>
              <a:t>Our Setting and Background</a:t>
            </a:r>
          </a:p>
        </p:txBody>
      </p:sp>
      <p:sp>
        <p:nvSpPr>
          <p:cNvPr id="7" name="Text Placeholder 6">
            <a:extLst>
              <a:ext uri="{FF2B5EF4-FFF2-40B4-BE49-F238E27FC236}">
                <a16:creationId xmlns:a16="http://schemas.microsoft.com/office/drawing/2014/main" id="{3F66CDFA-2491-2545-9F21-21F24E3D9FFF}"/>
              </a:ext>
            </a:extLst>
          </p:cNvPr>
          <p:cNvSpPr>
            <a:spLocks noGrp="1"/>
          </p:cNvSpPr>
          <p:nvPr>
            <p:ph type="body" idx="1"/>
          </p:nvPr>
        </p:nvSpPr>
        <p:spPr>
          <a:xfrm>
            <a:off x="639985" y="1387505"/>
            <a:ext cx="7374290" cy="458565"/>
          </a:xfrm>
        </p:spPr>
        <p:txBody>
          <a:bodyPr/>
          <a:lstStyle/>
          <a:p>
            <a:pPr algn="ctr"/>
            <a:r>
              <a:rPr lang="en-US" b="0" dirty="0">
                <a:solidFill>
                  <a:prstClr val="black"/>
                </a:solidFill>
                <a:latin typeface="Minion Pro"/>
                <a:cs typeface="Calibri" panose="020F0502020204030204" pitchFamily="34" charset="0"/>
              </a:rPr>
              <a:t>Two very different sites</a:t>
            </a:r>
          </a:p>
        </p:txBody>
      </p:sp>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39559" y="2868449"/>
            <a:ext cx="3666024" cy="2051428"/>
          </a:xfr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571" y="5522352"/>
            <a:ext cx="2315741" cy="258481"/>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3921" y="5500491"/>
            <a:ext cx="2389988" cy="38277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7648" y="1943253"/>
            <a:ext cx="1898743" cy="763153"/>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58790" y="1937120"/>
            <a:ext cx="1827562" cy="702348"/>
          </a:xfrm>
          <a:prstGeom prst="rect">
            <a:avLst/>
          </a:prstGeom>
        </p:spPr>
      </p:pic>
      <p:pic>
        <p:nvPicPr>
          <p:cNvPr id="3" name="Picture 2"/>
          <p:cNvPicPr>
            <a:picLocks noChangeAspect="1"/>
          </p:cNvPicPr>
          <p:nvPr/>
        </p:nvPicPr>
        <p:blipFill rotWithShape="1">
          <a:blip r:embed="rId8"/>
          <a:srcRect t="14936" b="14895"/>
          <a:stretch/>
        </p:blipFill>
        <p:spPr>
          <a:xfrm>
            <a:off x="3915407" y="5387027"/>
            <a:ext cx="1608698" cy="529131"/>
          </a:xfrm>
          <a:prstGeom prst="rect">
            <a:avLst/>
          </a:prstGeom>
        </p:spPr>
      </p:pic>
      <p:pic>
        <p:nvPicPr>
          <p:cNvPr id="15" name="Content Placeholder 14">
            <a:extLst>
              <a:ext uri="{FF2B5EF4-FFF2-40B4-BE49-F238E27FC236}">
                <a16:creationId xmlns:a16="http://schemas.microsoft.com/office/drawing/2014/main" id="{9E2F53A6-CE10-6B47-994F-E18215DB198A}"/>
              </a:ext>
            </a:extLst>
          </p:cNvPr>
          <p:cNvPicPr>
            <a:picLocks noGrp="1" noChangeAspect="1"/>
          </p:cNvPicPr>
          <p:nvPr>
            <p:ph sz="quarter" idx="4"/>
          </p:nvPr>
        </p:nvPicPr>
        <p:blipFill>
          <a:blip r:embed="rId9" cstate="print">
            <a:extLst>
              <a:ext uri="{28A0092B-C50C-407E-A947-70E740481C1C}">
                <a14:useLocalDpi xmlns:a14="http://schemas.microsoft.com/office/drawing/2010/main" val="0"/>
              </a:ext>
            </a:extLst>
          </a:blip>
          <a:stretch>
            <a:fillRect/>
          </a:stretch>
        </p:blipFill>
        <p:spPr>
          <a:xfrm>
            <a:off x="686629" y="2877034"/>
            <a:ext cx="3887788" cy="2051428"/>
          </a:xfrm>
          <a:prstGeom prst="rect">
            <a:avLst/>
          </a:prstGeom>
        </p:spPr>
      </p:pic>
    </p:spTree>
    <p:extLst>
      <p:ext uri="{BB962C8B-B14F-4D97-AF65-F5344CB8AC3E}">
        <p14:creationId xmlns:p14="http://schemas.microsoft.com/office/powerpoint/2010/main" val="1369530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4146550" cy="950107"/>
          </a:xfrm>
        </p:spPr>
        <p:txBody>
          <a:bodyPr/>
          <a:lstStyle/>
          <a:p>
            <a:r>
              <a:rPr lang="en-US" sz="3600" b="0" dirty="0">
                <a:latin typeface="Myriad Pro Cond" panose="020B0506030403020204"/>
                <a:ea typeface="Lato" panose="020B0604020202020204" charset="0"/>
                <a:cs typeface="Calibri" panose="020F0502020204030204" pitchFamily="34" charset="0"/>
              </a:rPr>
              <a:t>PAMI Background</a:t>
            </a:r>
          </a:p>
        </p:txBody>
      </p:sp>
      <p:sp>
        <p:nvSpPr>
          <p:cNvPr id="5" name="Body text"/>
          <p:cNvSpPr>
            <a:spLocks noGrp="1"/>
          </p:cNvSpPr>
          <p:nvPr>
            <p:ph sz="half" idx="1"/>
          </p:nvPr>
        </p:nvSpPr>
        <p:spPr>
          <a:xfrm>
            <a:off x="453285" y="2952743"/>
            <a:ext cx="8265842" cy="3263330"/>
          </a:xfrm>
          <a:prstGeom prst="rect">
            <a:avLst/>
          </a:prstGeom>
        </p:spPr>
        <p:txBody>
          <a:bodyPr spcFirstLastPara="1" vert="horz" lIns="66940" tIns="90369" rIns="66940" bIns="0" rtlCol="0" anchor="t">
            <a:noAutofit/>
          </a:bodyPr>
          <a:lstStyle/>
          <a:p>
            <a:pPr marL="562310" lvl="1" indent="-240990" hangingPunct="0">
              <a:defRPr/>
            </a:pPr>
            <a:r>
              <a:rPr lang="en-US" dirty="0">
                <a:solidFill>
                  <a:prstClr val="black"/>
                </a:solidFill>
                <a:latin typeface="Minion Pro"/>
                <a:cs typeface="Calibri" panose="020F0502020204030204" pitchFamily="34" charset="0"/>
              </a:rPr>
              <a:t>Housed in the University of Florida College of Medicine Jacksonville Division of Emergency Medicine Research </a:t>
            </a:r>
          </a:p>
          <a:p>
            <a:pPr marL="562310" lvl="1" indent="-240990" hangingPunct="0">
              <a:defRPr/>
            </a:pPr>
            <a:r>
              <a:rPr lang="en-US" dirty="0">
                <a:latin typeface="Minion Pro"/>
                <a:cs typeface="Calibri" panose="020F0502020204030204" pitchFamily="34" charset="0"/>
              </a:rPr>
              <a:t>Initial intent was to improve pain management in Emergency Medicine</a:t>
            </a:r>
          </a:p>
          <a:p>
            <a:pPr marL="562310" lvl="1" indent="-240990" hangingPunct="0">
              <a:defRPr/>
            </a:pPr>
            <a:r>
              <a:rPr lang="en-US" dirty="0">
                <a:solidFill>
                  <a:prstClr val="black"/>
                </a:solidFill>
                <a:latin typeface="Minion Pro"/>
                <a:cs typeface="Calibri" panose="020F0502020204030204" pitchFamily="34" charset="0"/>
              </a:rPr>
              <a:t>Now includes a multidisciplinary team from emergency medicine, pharmacy, pain medicine, physical therapy, trauma, nursing, information technology, toxicology, UF Center for Data Solutions and more!</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17457" y="139649"/>
            <a:ext cx="3886200" cy="2587617"/>
          </a:xfrm>
        </p:spPr>
      </p:pic>
      <p:sp>
        <p:nvSpPr>
          <p:cNvPr id="3" name="TextBox 2">
            <a:extLst>
              <a:ext uri="{FF2B5EF4-FFF2-40B4-BE49-F238E27FC236}">
                <a16:creationId xmlns:a16="http://schemas.microsoft.com/office/drawing/2014/main" id="{DD4FB478-50A0-9046-88AA-F9CF476B0C6B}"/>
              </a:ext>
            </a:extLst>
          </p:cNvPr>
          <p:cNvSpPr txBox="1"/>
          <p:nvPr/>
        </p:nvSpPr>
        <p:spPr>
          <a:xfrm>
            <a:off x="628650" y="1535043"/>
            <a:ext cx="3886200" cy="646331"/>
          </a:xfrm>
          <a:prstGeom prst="rect">
            <a:avLst/>
          </a:prstGeom>
          <a:noFill/>
        </p:spPr>
        <p:txBody>
          <a:bodyPr wrap="square" rtlCol="0">
            <a:spAutoFit/>
          </a:bodyPr>
          <a:lstStyle/>
          <a:p>
            <a:r>
              <a:rPr lang="en-US" dirty="0">
                <a:latin typeface="Minion Pro"/>
                <a:cs typeface="Calibri" panose="020F0502020204030204" pitchFamily="34" charset="0"/>
              </a:rPr>
              <a:t>Established in 2014 by Drs. Phyllis Hendry and Sophia Sheikh </a:t>
            </a:r>
          </a:p>
        </p:txBody>
      </p:sp>
    </p:spTree>
    <p:extLst>
      <p:ext uri="{BB962C8B-B14F-4D97-AF65-F5344CB8AC3E}">
        <p14:creationId xmlns:p14="http://schemas.microsoft.com/office/powerpoint/2010/main" val="24373804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NQIIC - HQIC - QIN-QIO">
      <a:dk1>
        <a:srgbClr val="000000"/>
      </a:dk1>
      <a:lt1>
        <a:srgbClr val="FFFFFF"/>
      </a:lt1>
      <a:dk2>
        <a:srgbClr val="44546A"/>
      </a:dk2>
      <a:lt2>
        <a:srgbClr val="D7D9DA"/>
      </a:lt2>
      <a:accent1>
        <a:srgbClr val="00539B"/>
      </a:accent1>
      <a:accent2>
        <a:srgbClr val="F1CB00"/>
      </a:accent2>
      <a:accent3>
        <a:srgbClr val="63D6FC"/>
      </a:accent3>
      <a:accent4>
        <a:srgbClr val="FF7A2C"/>
      </a:accent4>
      <a:accent5>
        <a:srgbClr val="00C2C4"/>
      </a:accent5>
      <a:accent6>
        <a:srgbClr val="00539B"/>
      </a:accent6>
      <a:hlink>
        <a:srgbClr val="0000FF"/>
      </a:hlink>
      <a:folHlink>
        <a:srgbClr val="0000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579B5484DC4904890D6EC16C84E3545" ma:contentTypeVersion="12" ma:contentTypeDescription="Create a new document." ma:contentTypeScope="" ma:versionID="41495d08e8dd4096cd38b1764ebe871e">
  <xsd:schema xmlns:xsd="http://www.w3.org/2001/XMLSchema" xmlns:xs="http://www.w3.org/2001/XMLSchema" xmlns:p="http://schemas.microsoft.com/office/2006/metadata/properties" xmlns:ns2="5a97d91f-2af2-413a-9a20-10ebf44e9b58" xmlns:ns3="88e556b7-4386-4f0b-94fa-d7f0eaa829a9" targetNamespace="http://schemas.microsoft.com/office/2006/metadata/properties" ma:root="true" ma:fieldsID="07650007b39b4fd565c2bb4472ee0a4c" ns2:_="" ns3:_="">
    <xsd:import namespace="5a97d91f-2af2-413a-9a20-10ebf44e9b58"/>
    <xsd:import namespace="88e556b7-4386-4f0b-94fa-d7f0eaa829a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97d91f-2af2-413a-9a20-10ebf44e9b5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8e556b7-4386-4f0b-94fa-d7f0eaa829a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a97d91f-2af2-413a-9a20-10ebf44e9b58">
      <UserInfo>
        <DisplayName>Task 6 Visitors</DisplayName>
        <AccountId>35</AccountId>
        <AccountType/>
      </UserInfo>
    </SharedWithUsers>
  </documentManagement>
</p:properties>
</file>

<file path=customXml/itemProps1.xml><?xml version="1.0" encoding="utf-8"?>
<ds:datastoreItem xmlns:ds="http://schemas.openxmlformats.org/officeDocument/2006/customXml" ds:itemID="{DFF78E2F-6880-4D5D-AF95-2C9776A192C7}">
  <ds:schemaRefs>
    <ds:schemaRef ds:uri="http://schemas.microsoft.com/sharepoint/v3/contenttype/forms"/>
  </ds:schemaRefs>
</ds:datastoreItem>
</file>

<file path=customXml/itemProps2.xml><?xml version="1.0" encoding="utf-8"?>
<ds:datastoreItem xmlns:ds="http://schemas.openxmlformats.org/officeDocument/2006/customXml" ds:itemID="{BBBBFE3B-6615-477F-A78C-0A23771D68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97d91f-2af2-413a-9a20-10ebf44e9b58"/>
    <ds:schemaRef ds:uri="88e556b7-4386-4f0b-94fa-d7f0eaa829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14DE807-6372-4F11-BC82-1BAA60F3F8A2}">
  <ds:schemaRef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purl.org/dc/terms/"/>
    <ds:schemaRef ds:uri="88e556b7-4386-4f0b-94fa-d7f0eaa829a9"/>
    <ds:schemaRef ds:uri="http://schemas.microsoft.com/office/2006/documentManagement/types"/>
    <ds:schemaRef ds:uri="5a97d91f-2af2-413a-9a20-10ebf44e9b58"/>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1030</TotalTime>
  <Words>3205</Words>
  <Application>Microsoft Office PowerPoint</Application>
  <PresentationFormat>On-screen Show (4:3)</PresentationFormat>
  <Paragraphs>486</Paragraphs>
  <Slides>53</Slides>
  <Notes>29</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Arial</vt:lpstr>
      <vt:lpstr>Calibri</vt:lpstr>
      <vt:lpstr>Calibri Light</vt:lpstr>
      <vt:lpstr>Lato</vt:lpstr>
      <vt:lpstr>Minion Pro</vt:lpstr>
      <vt:lpstr>Minion Pro SmBd</vt:lpstr>
      <vt:lpstr>Montserrat</vt:lpstr>
      <vt:lpstr>Myriad Pro Cond</vt:lpstr>
      <vt:lpstr>Wingdings</vt:lpstr>
      <vt:lpstr>Office Theme</vt:lpstr>
      <vt:lpstr>Establishing a Robust Pain Management Initiative Within Your Hospital</vt:lpstr>
      <vt:lpstr>Establishing a Robust Pain Management Initiative Within Your Hospital </vt:lpstr>
      <vt:lpstr>Collaborating to Support Your Quality Improvement Efforts</vt:lpstr>
      <vt:lpstr>Featured Speakers</vt:lpstr>
      <vt:lpstr>Learning Objectives</vt:lpstr>
      <vt:lpstr>PowerPoint Presentation</vt:lpstr>
      <vt:lpstr>Today’s Agenda</vt:lpstr>
      <vt:lpstr>Our Setting and Background</vt:lpstr>
      <vt:lpstr>PAMI Background</vt:lpstr>
      <vt:lpstr>Past and Present PAMI Stakeholders/Collaborators </vt:lpstr>
      <vt:lpstr>PowerPoint Presentation</vt:lpstr>
      <vt:lpstr>PAMI website: pami.emergency.med.jax.ufl.edu</vt:lpstr>
      <vt:lpstr>Overview of Resources</vt:lpstr>
      <vt:lpstr>Pain Management &amp; Dosing Guide</vt:lpstr>
      <vt:lpstr>Dosing Guide</vt:lpstr>
      <vt:lpstr>Discharge Planning Toolkit for Pain</vt:lpstr>
      <vt:lpstr>Patient Education Videos</vt:lpstr>
      <vt:lpstr>PowerPoint Presentation</vt:lpstr>
      <vt:lpstr>The Seed that Planted the Idea for a Pain Education and Coaching Service </vt:lpstr>
      <vt:lpstr>Our Challenge</vt:lpstr>
      <vt:lpstr>The Impact of COVID-19 on Pain Management</vt:lpstr>
      <vt:lpstr>PowerPoint Presentation</vt:lpstr>
      <vt:lpstr>PAMI Pain Coach Pilot Project</vt:lpstr>
      <vt:lpstr>What’s in the toolkit?</vt:lpstr>
      <vt:lpstr>A Car with Four Flat Tires (ACPA)</vt:lpstr>
      <vt:lpstr>Non-Pharmacologic Pain Management Analogy: Patients and Providers</vt:lpstr>
      <vt:lpstr>Virtual Reality</vt:lpstr>
      <vt:lpstr>Aromatherapy </vt:lpstr>
      <vt:lpstr>Hand Acupressure Device</vt:lpstr>
      <vt:lpstr>Pain Journals</vt:lpstr>
      <vt:lpstr>Toolkit Compliance and Logistics:  Staying in Compliance with OIG Rules</vt:lpstr>
      <vt:lpstr>PowerPoint Presentation</vt:lpstr>
      <vt:lpstr>PowerPoint Presentation</vt:lpstr>
      <vt:lpstr>PAMI ED Order Panels</vt:lpstr>
      <vt:lpstr>ED Patient OTC Discharge Order Panel</vt:lpstr>
      <vt:lpstr>PowerPoint Presentation</vt:lpstr>
      <vt:lpstr>PowerPoint Presentation</vt:lpstr>
      <vt:lpstr>Pain and Opioid Stewardship Taskforce (POST)</vt:lpstr>
      <vt:lpstr>POST Committee Structure</vt:lpstr>
      <vt:lpstr>POST Initiatives  </vt:lpstr>
      <vt:lpstr>POST Outcomes </vt:lpstr>
      <vt:lpstr>Pain Scale Hospital Policy Update</vt:lpstr>
      <vt:lpstr>PAMI Impact and Dissemination</vt:lpstr>
      <vt:lpstr>Key Lessons Learned</vt:lpstr>
      <vt:lpstr>Questions?</vt:lpstr>
      <vt:lpstr>PowerPoint Presentation</vt:lpstr>
      <vt:lpstr>Resources</vt:lpstr>
      <vt:lpstr>Key Takeaways</vt:lpstr>
      <vt:lpstr>Contact Us</vt:lpstr>
      <vt:lpstr>Questions?</vt:lpstr>
      <vt:lpstr>HQIC Goals</vt:lpstr>
      <vt:lpstr>Upcoming Events</vt:lpstr>
      <vt:lpstr>Thank you for joining us today!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Establishing a Robust Pain Management Initiative Within Your Hospital</dc:title>
  <dc:subject>Pain Management</dc:subject>
  <dc:creator>Alliant- IPRO- Telligen</dc:creator>
  <cp:keywords/>
  <dc:description/>
  <cp:lastModifiedBy>Maya Labat</cp:lastModifiedBy>
  <cp:revision>87</cp:revision>
  <dcterms:created xsi:type="dcterms:W3CDTF">2020-10-23T16:02:24Z</dcterms:created>
  <dcterms:modified xsi:type="dcterms:W3CDTF">2021-07-27T17:53:43Z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0x0101007579B5484DC4904890D6EC16C84E3545</vt:lpwstr>
  </property>
  <property fmtid="{D5CDD505-2E9C-101B-9397-08002B2CF9AE}" pid="3" name="Order">
    <vt:r8>121000</vt:r8>
  </property>
</Properties>
</file>